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slides/slide26.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7.xml" ContentType="application/vnd.openxmlformats-officedocument.presentationml.slide+xml"/>
  <Override PartName="/ppt/presentation.xml" ContentType="application/vnd.openxmlformats-officedocument.presentationml.presentation.main+xml"/>
  <Override PartName="/ppt/slides/slide2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Masters/slideMaster6.xml" ContentType="application/vnd.openxmlformats-officedocument.presentationml.slideMaster+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slideMasters/slideMaster3.xml" ContentType="application/vnd.openxmlformats-officedocument.presentationml.slideMaster+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4.xml" ContentType="application/vnd.openxmlformats-officedocument.presentationml.slideMaster+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6.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2.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
    <p:sldMasterId id="2147484615" r:id="rId4"/>
    <p:sldMasterId id="2147484618" r:id="rId5"/>
    <p:sldMasterId id="2147484702" r:id="rId6"/>
    <p:sldMasterId id="2147484715" r:id="rId7"/>
    <p:sldMasterId id="2147484720" r:id="rId8"/>
  </p:sldMasterIdLst>
  <p:notesMasterIdLst>
    <p:notesMasterId r:id="rId38"/>
  </p:notesMasterIdLst>
  <p:handoutMasterIdLst>
    <p:handoutMasterId r:id="rId39"/>
  </p:handoutMasterIdLst>
  <p:sldIdLst>
    <p:sldId id="289" r:id="rId9"/>
    <p:sldId id="261" r:id="rId10"/>
    <p:sldId id="271" r:id="rId11"/>
    <p:sldId id="273" r:id="rId12"/>
    <p:sldId id="275" r:id="rId13"/>
    <p:sldId id="276" r:id="rId14"/>
    <p:sldId id="277" r:id="rId15"/>
    <p:sldId id="278" r:id="rId16"/>
    <p:sldId id="279" r:id="rId17"/>
    <p:sldId id="295" r:id="rId18"/>
    <p:sldId id="298" r:id="rId19"/>
    <p:sldId id="296" r:id="rId20"/>
    <p:sldId id="297" r:id="rId21"/>
    <p:sldId id="301" r:id="rId22"/>
    <p:sldId id="284" r:id="rId23"/>
    <p:sldId id="286" r:id="rId24"/>
    <p:sldId id="287" r:id="rId25"/>
    <p:sldId id="288" r:id="rId26"/>
    <p:sldId id="300" r:id="rId27"/>
    <p:sldId id="285" r:id="rId28"/>
    <p:sldId id="290" r:id="rId29"/>
    <p:sldId id="291" r:id="rId30"/>
    <p:sldId id="292" r:id="rId31"/>
    <p:sldId id="293" r:id="rId32"/>
    <p:sldId id="299" r:id="rId33"/>
    <p:sldId id="294" r:id="rId34"/>
    <p:sldId id="302" r:id="rId35"/>
    <p:sldId id="303" r:id="rId36"/>
    <p:sldId id="260" r:id="rId37"/>
  </p:sldIdLst>
  <p:sldSz cx="12188825" cy="6858000"/>
  <p:notesSz cx="6858000" cy="9144000"/>
  <p:defaultTextStyle>
    <a:defPPr>
      <a:defRPr lang="en-US"/>
    </a:defPPr>
    <a:lvl1pPr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1pPr>
    <a:lvl2pPr marL="4556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2pPr>
    <a:lvl3pPr marL="9128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3pPr>
    <a:lvl4pPr marL="13700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4pPr>
    <a:lvl5pPr marL="18272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5pPr>
    <a:lvl6pPr marL="2286000" algn="l" defTabSz="914400" rtl="0" eaLnBrk="1" latinLnBrk="0" hangingPunct="1">
      <a:defRPr kern="1200">
        <a:solidFill>
          <a:schemeClr val="tx1"/>
        </a:solidFill>
        <a:latin typeface="Segoe UI" charset="0"/>
        <a:ea typeface="ＭＳ Ｐゴシック" charset="-128"/>
        <a:cs typeface="+mn-cs"/>
      </a:defRPr>
    </a:lvl6pPr>
    <a:lvl7pPr marL="2743200" algn="l" defTabSz="914400" rtl="0" eaLnBrk="1" latinLnBrk="0" hangingPunct="1">
      <a:defRPr kern="1200">
        <a:solidFill>
          <a:schemeClr val="tx1"/>
        </a:solidFill>
        <a:latin typeface="Segoe UI" charset="0"/>
        <a:ea typeface="ＭＳ Ｐゴシック" charset="-128"/>
        <a:cs typeface="+mn-cs"/>
      </a:defRPr>
    </a:lvl7pPr>
    <a:lvl8pPr marL="3200400" algn="l" defTabSz="914400" rtl="0" eaLnBrk="1" latinLnBrk="0" hangingPunct="1">
      <a:defRPr kern="1200">
        <a:solidFill>
          <a:schemeClr val="tx1"/>
        </a:solidFill>
        <a:latin typeface="Segoe UI" charset="0"/>
        <a:ea typeface="ＭＳ Ｐゴシック" charset="-128"/>
        <a:cs typeface="+mn-cs"/>
      </a:defRPr>
    </a:lvl8pPr>
    <a:lvl9pPr marL="3657600" algn="l" defTabSz="914400" rtl="0" eaLnBrk="1" latinLnBrk="0" hangingPunct="1">
      <a:defRPr kern="1200">
        <a:solidFill>
          <a:schemeClr val="tx1"/>
        </a:solidFill>
        <a:latin typeface="Segoe UI" charset="0"/>
        <a:ea typeface="ＭＳ Ｐゴシック" charset="-128"/>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01" userDrawn="1">
          <p15:clr>
            <a:srgbClr val="A4A3A4"/>
          </p15:clr>
        </p15:guide>
        <p15:guide id="5" pos="7422" userDrawn="1">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19139D"/>
    <a:srgbClr val="072783"/>
    <a:srgbClr val="0B3CC8"/>
    <a:srgbClr val="1D4BF1"/>
    <a:srgbClr val="2C7BF0"/>
    <a:srgbClr val="2819E6"/>
    <a:srgbClr val="804ECD"/>
    <a:srgbClr val="8CC63F"/>
    <a:srgbClr val="FF9500"/>
    <a:srgbClr val="0058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57" autoAdjust="0"/>
    <p:restoredTop sz="84272" autoAdjust="0"/>
  </p:normalViewPr>
  <p:slideViewPr>
    <p:cSldViewPr snapToGrid="0" snapToObjects="1">
      <p:cViewPr varScale="1">
        <p:scale>
          <a:sx n="88" d="100"/>
          <a:sy n="88" d="100"/>
        </p:scale>
        <p:origin x="614" y="53"/>
      </p:cViewPr>
      <p:guideLst>
        <p:guide orient="horz" pos="142"/>
        <p:guide orient="horz" pos="4176"/>
        <p:guide orient="horz" pos="739"/>
        <p:guide pos="301"/>
        <p:guide pos="7422"/>
        <p:guide pos="3831"/>
      </p:guideLst>
    </p:cSldViewPr>
  </p:slideViewPr>
  <p:notesTextViewPr>
    <p:cViewPr>
      <p:scale>
        <a:sx n="3" d="2"/>
        <a:sy n="3" d="2"/>
      </p:scale>
      <p:origin x="0" y="0"/>
    </p:cViewPr>
  </p:notesTextViewPr>
  <p:sorterViewPr>
    <p:cViewPr>
      <p:scale>
        <a:sx n="75" d="100"/>
        <a:sy n="75"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45" Type="http://schemas.openxmlformats.org/officeDocument/2006/relationships/customXml" Target="../customXml/item4.xml"/><Relationship Id="rId5"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customXml" Target="../customXml/item3.xml"/><Relationship Id="rId4" Type="http://schemas.openxmlformats.org/officeDocument/2006/relationships/slideMaster" Target="slideMasters/slideMaster2.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6.xml"/><Relationship Id="rId3" Type="http://schemas.openxmlformats.org/officeDocument/2006/relationships/slideMaster" Target="slideMasters/slide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eaLnBrk="1" fontAlgn="auto" hangingPunct="1">
              <a:spcBef>
                <a:spcPts val="0"/>
              </a:spcBef>
              <a:spcAft>
                <a:spcPts val="0"/>
              </a:spcAft>
              <a:defRPr sz="1200">
                <a:latin typeface="+mn-lt"/>
                <a:ea typeface="+mn-ea"/>
                <a:cs typeface="+mn-cs"/>
              </a:defRPr>
            </a:lvl1pPr>
          </a:lstStyle>
          <a:p>
            <a:pPr>
              <a:defRPr/>
            </a:pP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5CF2BDE3-492D-4F40-88FE-2D1B6E302FEA}" type="datetimeFigureOut">
              <a:rPr lang="en-US"/>
              <a:pPr>
                <a:defRPr/>
              </a:pPr>
              <a:t>8/8/2018</a:t>
            </a:fld>
            <a:endParaRPr lang="en-US" dirty="0"/>
          </a:p>
        </p:txBody>
      </p:sp>
      <p:sp>
        <p:nvSpPr>
          <p:cNvPr id="8" name="Footer Placeholder 7"/>
          <p:cNvSpPr>
            <a:spLocks noGrp="1"/>
          </p:cNvSpPr>
          <p:nvPr>
            <p:ph type="ftr" sz="quarter" idx="2"/>
          </p:nvPr>
        </p:nvSpPr>
        <p:spPr>
          <a:xfrm>
            <a:off x="0" y="8685213"/>
            <a:ext cx="5794375" cy="331787"/>
          </a:xfrm>
          <a:prstGeom prst="rect">
            <a:avLst/>
          </a:prstGeom>
        </p:spPr>
        <p:txBody>
          <a:bodyPr vert="horz" lIns="91440" tIns="45720" rIns="91440" bIns="45720" rtlCol="0" anchor="b"/>
          <a:lstStyle>
            <a:lvl1pPr marL="398463" algn="l" defTabSz="914099" eaLnBrk="0" fontAlgn="auto" hangingPunct="0">
              <a:spcBef>
                <a:spcPts val="0"/>
              </a:spcBef>
              <a:spcAft>
                <a:spcPts val="0"/>
              </a:spcAft>
              <a:defRPr sz="400">
                <a:gradFill>
                  <a:gsLst>
                    <a:gs pos="0">
                      <a:schemeClr val="tx1"/>
                    </a:gs>
                    <a:gs pos="100000">
                      <a:schemeClr val="tx1"/>
                    </a:gs>
                  </a:gsLst>
                  <a:lin ang="5400000" scaled="0"/>
                </a:gradFill>
                <a:latin typeface="Segoe UI" pitchFamily="34" charset="0"/>
                <a:ea typeface="Segoe UI" pitchFamily="34" charset="0"/>
                <a:cs typeface="Segoe UI" pitchFamily="34" charset="0"/>
              </a:defRPr>
            </a:lvl1pPr>
          </a:lstStyle>
          <a:p>
            <a:pPr>
              <a:defRPr/>
            </a:pPr>
            <a:r>
              <a:rPr lang="en-US" dirty="0"/>
              <a:t>© 2012 Microsoft Corporation. All rights reserved. Microsoft, Windows, and other product names are or may be registered trademarks and/or trademarks in the U.S. and/or other countries.</a:t>
            </a:r>
          </a:p>
          <a:p>
            <a:pPr>
              <a:defRPr/>
            </a:pPr>
            <a:r>
              <a:rPr lang="en-US"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263" y="8685213"/>
            <a:ext cx="107315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527CFFC-17AF-0642-9F37-BB9C3DB69781}" type="slidenum">
              <a:rPr lang="en-US" altLang="en-US"/>
              <a:pPr>
                <a:defRPr/>
              </a:pPr>
              <a:t>‹#›</a:t>
            </a:fld>
            <a:endParaRPr lang="en-US" altLang="en-US" dirty="0"/>
          </a:p>
        </p:txBody>
      </p:sp>
    </p:spTree>
    <p:extLst>
      <p:ext uri="{BB962C8B-B14F-4D97-AF65-F5344CB8AC3E}">
        <p14:creationId xmlns:p14="http://schemas.microsoft.com/office/powerpoint/2010/main" val="55629639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eaLnBrk="1" fontAlgn="auto" hangingPunct="1">
              <a:spcBef>
                <a:spcPts val="0"/>
              </a:spcBef>
              <a:spcAft>
                <a:spcPts val="0"/>
              </a:spcAft>
              <a:defRPr sz="1200">
                <a:latin typeface="+mn-lt"/>
                <a:ea typeface="+mn-ea"/>
                <a:cs typeface="+mn-cs"/>
              </a:defRPr>
            </a:lvl1pPr>
          </a:lstStyle>
          <a:p>
            <a:pPr>
              <a:defRPr/>
            </a:pPr>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 name="Footer Placeholder 9"/>
          <p:cNvSpPr>
            <a:spLocks noGrp="1"/>
          </p:cNvSpPr>
          <p:nvPr>
            <p:ph type="ftr" sz="quarter" idx="4"/>
          </p:nvPr>
        </p:nvSpPr>
        <p:spPr>
          <a:xfrm>
            <a:off x="0" y="8686800"/>
            <a:ext cx="5921375" cy="355600"/>
          </a:xfrm>
          <a:prstGeom prst="rect">
            <a:avLst/>
          </a:prstGeom>
        </p:spPr>
        <p:txBody>
          <a:bodyPr vert="horz" lIns="91440" tIns="45720" rIns="91440" bIns="45720" rtlCol="0" anchor="b"/>
          <a:lstStyle>
            <a:lvl1pPr marL="571500" indent="0" algn="l" defTabSz="914099" eaLnBrk="0" fontAlgn="auto" hangingPunct="0">
              <a:spcBef>
                <a:spcPts val="0"/>
              </a:spcBef>
              <a:spcAft>
                <a:spcPts val="0"/>
              </a:spcAft>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lvl1pPr>
          </a:lstStyle>
          <a:p>
            <a:pPr>
              <a:defRPr/>
            </a:pPr>
            <a:r>
              <a:rPr lang="en-US" dirty="0"/>
              <a:t>© 2012 Microsoft Corporation. All rights reserved. Microsoft, Windows, and other product names are or may be registered trademarks and/or trademarks in the U.S. and/or other countries.</a:t>
            </a:r>
          </a:p>
          <a:p>
            <a:pPr>
              <a:defRPr/>
            </a:pPr>
            <a:r>
              <a:rPr lang="en-US"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98A18730-3C9C-FA49-AEA3-0062F8EA3D1B}" type="datetimeFigureOut">
              <a:rPr lang="en-US"/>
              <a:pPr>
                <a:defRPr/>
              </a:pPr>
              <a:t>8/8/2018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5908675" y="8685213"/>
            <a:ext cx="947738"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612B6B85-5556-AC40-8CF9-5FAB34ADED73}" type="slidenum">
              <a:rPr lang="en-US" altLang="en-US"/>
              <a:pPr>
                <a:defRPr/>
              </a:pPr>
              <a:t>‹#›</a:t>
            </a:fld>
            <a:endParaRPr lang="en-US" altLang="en-US" dirty="0"/>
          </a:p>
        </p:txBody>
      </p:sp>
    </p:spTree>
    <p:extLst>
      <p:ext uri="{BB962C8B-B14F-4D97-AF65-F5344CB8AC3E}">
        <p14:creationId xmlns:p14="http://schemas.microsoft.com/office/powerpoint/2010/main" val="467171804"/>
      </p:ext>
    </p:extLst>
  </p:cSld>
  <p:clrMap bg1="lt1" tx1="dk1" bg2="lt2" tx2="dk2" accent1="accent1" accent2="accent2" accent3="accent3" accent4="accent4" accent5="accent5" accent6="accent6" hlink="hlink" folHlink="folHlink"/>
  <p:hf/>
  <p:notesStyle>
    <a:lvl1pPr algn="l" defTabSz="912813" rtl="0" eaLnBrk="0" fontAlgn="base" hangingPunct="0">
      <a:lnSpc>
        <a:spcPct val="90000"/>
      </a:lnSpc>
      <a:spcBef>
        <a:spcPct val="30000"/>
      </a:spcBef>
      <a:spcAft>
        <a:spcPts val="338"/>
      </a:spcAft>
      <a:defRPr sz="900" kern="1200">
        <a:solidFill>
          <a:schemeClr val="tx1"/>
        </a:solidFill>
        <a:latin typeface="Segoe UI Light" pitchFamily="34" charset="0"/>
        <a:ea typeface="ＭＳ Ｐゴシック" charset="0"/>
        <a:cs typeface="ＭＳ Ｐゴシック" charset="0"/>
      </a:defRPr>
    </a:lvl1pPr>
    <a:lvl2pPr marL="212725" indent="-104775"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2pPr>
    <a:lvl3pPr marL="327025"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3pPr>
    <a:lvl4pPr marL="482600" indent="-14605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4pPr>
    <a:lvl5pPr marL="614363"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5.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rátula 1 nombre">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269587"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197278534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0403" y="2395975"/>
            <a:ext cx="8642683" cy="1303190"/>
          </a:xfrm>
          <a:prstGeom prst="rect">
            <a:avLst/>
          </a:prstGeom>
        </p:spPr>
        <p:txBody>
          <a:bodyPr/>
          <a:lstStyle>
            <a:lvl1pPr>
              <a:defRPr sz="4800" b="1" i="0">
                <a:solidFill>
                  <a:srgbClr val="0B3CC8"/>
                </a:solidFill>
                <a:latin typeface="Poppins SemiBold" charset="0"/>
                <a:ea typeface="Poppins SemiBold" charset="0"/>
                <a:cs typeface="Poppins SemiBold" charset="0"/>
              </a:defRPr>
            </a:lvl1pPr>
          </a:lstStyle>
          <a:p>
            <a:r>
              <a:rPr lang="en-US" dirty="0" err="1"/>
              <a:t>Título</a:t>
            </a:r>
            <a:r>
              <a:rPr lang="en-US" dirty="0"/>
              <a:t> de </a:t>
            </a:r>
            <a:r>
              <a:rPr lang="en-US" dirty="0" err="1"/>
              <a:t>una</a:t>
            </a:r>
            <a:r>
              <a:rPr lang="en-US" dirty="0"/>
              <a:t> </a:t>
            </a:r>
            <a:r>
              <a:rPr lang="en-US" dirty="0" err="1"/>
              <a:t>carátula</a:t>
            </a:r>
            <a:r>
              <a:rPr lang="en-US" dirty="0"/>
              <a:t> </a:t>
            </a:r>
            <a:r>
              <a:rPr lang="en-US" dirty="0" err="1"/>
              <a:t>interna</a:t>
            </a:r>
            <a:endParaRPr lang="es-AR"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 y="-1"/>
            <a:ext cx="4229075" cy="285549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34990" y="5163423"/>
            <a:ext cx="4953836" cy="1694578"/>
          </a:xfrm>
          <a:prstGeom prst="rect">
            <a:avLst/>
          </a:prstGeom>
        </p:spPr>
      </p:pic>
      <p:sp>
        <p:nvSpPr>
          <p:cNvPr id="7" name="TextBox 6"/>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eaLnBrk="1" hangingPunct="1"/>
            <a:r>
              <a:rPr lang="en-US" sz="1000" dirty="0">
                <a:solidFill>
                  <a:srgbClr val="1D4BF1"/>
                </a:solidFill>
                <a:latin typeface="Poppins" charset="0"/>
                <a:ea typeface="Poppins" charset="0"/>
                <a:cs typeface="Poppins" charset="0"/>
              </a:rPr>
              <a:t>lagash.com</a:t>
            </a:r>
            <a:endParaRPr lang="en-US" sz="2800" dirty="0">
              <a:solidFill>
                <a:srgbClr val="1D4BF1"/>
              </a:solidFill>
              <a:latin typeface="Poppins" charset="0"/>
              <a:ea typeface="Poppins" charset="0"/>
              <a:cs typeface="Poppins" charset="0"/>
            </a:endParaRPr>
          </a:p>
        </p:txBody>
      </p:sp>
    </p:spTree>
    <p:extLst>
      <p:ext uri="{BB962C8B-B14F-4D97-AF65-F5344CB8AC3E}">
        <p14:creationId xmlns:p14="http://schemas.microsoft.com/office/powerpoint/2010/main" val="16655443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lide Generic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dirty="0">
              <a:solidFill>
                <a:schemeClr val="tx1"/>
              </a:solidFill>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5" name="Text Placeholder 4"/>
          <p:cNvSpPr>
            <a:spLocks noGrp="1"/>
          </p:cNvSpPr>
          <p:nvPr>
            <p:ph type="body" sz="quarter" idx="11"/>
          </p:nvPr>
        </p:nvSpPr>
        <p:spPr>
          <a:xfrm>
            <a:off x="482915" y="1503998"/>
            <a:ext cx="11299510" cy="4825682"/>
          </a:xfrm>
          <a:prstGeom prst="rect">
            <a:avLst/>
          </a:prstGeom>
        </p:spPr>
        <p:txBody>
          <a:bodyPr/>
          <a:lstStyle>
            <a:lvl1pPr marL="0" indent="0">
              <a:buNone/>
              <a:defRPr sz="2000" baseline="0">
                <a:solidFill>
                  <a:schemeClr val="bg1">
                    <a:lumMod val="75000"/>
                    <a:lumOff val="25000"/>
                  </a:schemeClr>
                </a:solidFill>
                <a:latin typeface="Poppins" charset="0"/>
                <a:ea typeface="Poppins" charset="0"/>
                <a:cs typeface="Poppins" charset="0"/>
              </a:defRPr>
            </a:lvl1pPr>
            <a:lvl2pPr>
              <a:defRPr sz="2000">
                <a:solidFill>
                  <a:schemeClr val="bg1">
                    <a:lumMod val="75000"/>
                    <a:lumOff val="25000"/>
                  </a:schemeClr>
                </a:solidFill>
                <a:latin typeface="Poppins" charset="0"/>
                <a:ea typeface="Poppins" charset="0"/>
                <a:cs typeface="Poppins" charset="0"/>
              </a:defRPr>
            </a:lvl2pPr>
            <a:lvl3pPr>
              <a:defRPr sz="2000">
                <a:solidFill>
                  <a:schemeClr val="bg1">
                    <a:lumMod val="75000"/>
                    <a:lumOff val="25000"/>
                  </a:schemeClr>
                </a:solidFill>
                <a:latin typeface="Poppins" charset="0"/>
                <a:ea typeface="Poppins" charset="0"/>
                <a:cs typeface="Poppins" charset="0"/>
              </a:defRPr>
            </a:lvl3pPr>
            <a:lvl4pPr>
              <a:defRPr sz="2000">
                <a:solidFill>
                  <a:schemeClr val="bg1">
                    <a:lumMod val="75000"/>
                    <a:lumOff val="25000"/>
                  </a:schemeClr>
                </a:solidFill>
                <a:latin typeface="Poppins" charset="0"/>
                <a:ea typeface="Poppins" charset="0"/>
                <a:cs typeface="Poppins" charset="0"/>
              </a:defRPr>
            </a:lvl4pPr>
            <a:lvl5pPr>
              <a:defRPr sz="2000">
                <a:solidFill>
                  <a:schemeClr val="bg1">
                    <a:lumMod val="75000"/>
                    <a:lumOff val="25000"/>
                  </a:schemeClr>
                </a:solidFill>
                <a:latin typeface="Poppins" charset="0"/>
                <a:ea typeface="Poppins" charset="0"/>
                <a:cs typeface="Poppins" charset="0"/>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eaLnBrk="1" hangingPunct="1"/>
            <a:endParaRPr lang="en-US" sz="3600" dirty="0">
              <a:latin typeface="+mj-lt"/>
              <a:ea typeface="ＭＳ Ｐゴシック" charset="0"/>
              <a:cs typeface="ＭＳ Ｐゴシック" charset="0"/>
            </a:endParaRPr>
          </a:p>
        </p:txBody>
      </p:sp>
    </p:spTree>
    <p:extLst>
      <p:ext uri="{BB962C8B-B14F-4D97-AF65-F5344CB8AC3E}">
        <p14:creationId xmlns:p14="http://schemas.microsoft.com/office/powerpoint/2010/main" val="375694549"/>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Generic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dirty="0">
              <a:solidFill>
                <a:schemeClr val="tx1"/>
              </a:solidFill>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5" name="Text Placeholder 4"/>
          <p:cNvSpPr>
            <a:spLocks noGrp="1"/>
          </p:cNvSpPr>
          <p:nvPr>
            <p:ph type="body" sz="quarter" idx="11"/>
          </p:nvPr>
        </p:nvSpPr>
        <p:spPr>
          <a:xfrm>
            <a:off x="482915" y="1503998"/>
            <a:ext cx="11299510" cy="4825682"/>
          </a:xfrm>
          <a:prstGeom prst="rect">
            <a:avLst/>
          </a:prstGeom>
        </p:spPr>
        <p:txBody>
          <a:bodyPr/>
          <a:lstStyle>
            <a:lvl1pPr marL="0" indent="0">
              <a:buNone/>
              <a:defRPr sz="2000" baseline="0">
                <a:solidFill>
                  <a:schemeClr val="bg1">
                    <a:lumMod val="75000"/>
                    <a:lumOff val="25000"/>
                  </a:schemeClr>
                </a:solidFill>
                <a:latin typeface="Poppins" charset="0"/>
                <a:ea typeface="Poppins" charset="0"/>
                <a:cs typeface="Poppins" charset="0"/>
              </a:defRPr>
            </a:lvl1pPr>
            <a:lvl2pPr>
              <a:defRPr sz="2000">
                <a:solidFill>
                  <a:schemeClr val="bg1">
                    <a:lumMod val="75000"/>
                    <a:lumOff val="25000"/>
                  </a:schemeClr>
                </a:solidFill>
                <a:latin typeface="Poppins" charset="0"/>
                <a:ea typeface="Poppins" charset="0"/>
                <a:cs typeface="Poppins" charset="0"/>
              </a:defRPr>
            </a:lvl2pPr>
            <a:lvl3pPr>
              <a:defRPr sz="2000">
                <a:solidFill>
                  <a:schemeClr val="bg1">
                    <a:lumMod val="75000"/>
                    <a:lumOff val="25000"/>
                  </a:schemeClr>
                </a:solidFill>
                <a:latin typeface="Poppins" charset="0"/>
                <a:ea typeface="Poppins" charset="0"/>
                <a:cs typeface="Poppins" charset="0"/>
              </a:defRPr>
            </a:lvl3pPr>
            <a:lvl4pPr>
              <a:defRPr sz="2000">
                <a:solidFill>
                  <a:schemeClr val="bg1">
                    <a:lumMod val="75000"/>
                    <a:lumOff val="25000"/>
                  </a:schemeClr>
                </a:solidFill>
                <a:latin typeface="Poppins" charset="0"/>
                <a:ea typeface="Poppins" charset="0"/>
                <a:cs typeface="Poppins" charset="0"/>
              </a:defRPr>
            </a:lvl4pPr>
            <a:lvl5pPr>
              <a:defRPr sz="2000">
                <a:solidFill>
                  <a:schemeClr val="bg1">
                    <a:lumMod val="75000"/>
                    <a:lumOff val="25000"/>
                  </a:schemeClr>
                </a:solidFill>
                <a:latin typeface="Poppins" charset="0"/>
                <a:ea typeface="Poppins" charset="0"/>
                <a:cs typeface="Poppins" charset="0"/>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eaLnBrk="1" hangingPunct="1"/>
            <a:endParaRPr lang="en-US" sz="3600" dirty="0">
              <a:latin typeface="+mj-lt"/>
              <a:ea typeface="ＭＳ Ｐゴシック" charset="0"/>
              <a:cs typeface="ＭＳ Ｐゴシック" charset="0"/>
            </a:endParaRPr>
          </a:p>
        </p:txBody>
      </p:sp>
    </p:spTree>
    <p:extLst>
      <p:ext uri="{BB962C8B-B14F-4D97-AF65-F5344CB8AC3E}">
        <p14:creationId xmlns:p14="http://schemas.microsoft.com/office/powerpoint/2010/main" val="1215736759"/>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Generico">
    <p:spTree>
      <p:nvGrpSpPr>
        <p:cNvPr id="1" name=""/>
        <p:cNvGrpSpPr/>
        <p:nvPr/>
      </p:nvGrpSpPr>
      <p:grpSpPr>
        <a:xfrm>
          <a:off x="0" y="0"/>
          <a:ext cx="0" cy="0"/>
          <a:chOff x="0" y="0"/>
          <a:chExt cx="0" cy="0"/>
        </a:xfrm>
      </p:grpSpPr>
      <p:sp>
        <p:nvSpPr>
          <p:cNvPr id="2" name="TextBox 1"/>
          <p:cNvSpPr txBox="1"/>
          <p:nvPr userDrawn="1"/>
        </p:nvSpPr>
        <p:spPr>
          <a:xfrm>
            <a:off x="11746523" y="6506308"/>
            <a:ext cx="65" cy="553998"/>
          </a:xfrm>
          <a:prstGeom prst="rect">
            <a:avLst/>
          </a:prstGeom>
          <a:noFill/>
        </p:spPr>
        <p:txBody>
          <a:bodyPr wrap="none" lIns="0" tIns="0" rIns="0" bIns="0" rtlCol="0">
            <a:spAutoFit/>
          </a:bodyPr>
          <a:lstStyle/>
          <a:p>
            <a:pPr eaLnBrk="1" hangingPunct="1"/>
            <a:endParaRPr lang="en-US" sz="3600" dirty="0">
              <a:latin typeface="+mj-lt"/>
              <a:ea typeface="ＭＳ Ｐゴシック" charset="0"/>
              <a:cs typeface="ＭＳ Ｐゴシック" charset="0"/>
            </a:endParaRPr>
          </a:p>
        </p:txBody>
      </p:sp>
      <p:sp>
        <p:nvSpPr>
          <p:cNvPr id="13" name="Rectangle 12"/>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dirty="0">
              <a:solidFill>
                <a:schemeClr val="tx1"/>
              </a:solidFill>
              <a:latin typeface="Poppins" charset="0"/>
              <a:ea typeface="Poppins" charset="0"/>
              <a:cs typeface="Poppins" charset="0"/>
            </a:endParaRPr>
          </a:p>
        </p:txBody>
      </p:sp>
      <p:sp>
        <p:nvSpPr>
          <p:cNvPr id="14"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6" name="Text Placeholder 5"/>
          <p:cNvSpPr>
            <a:spLocks noGrp="1"/>
          </p:cNvSpPr>
          <p:nvPr>
            <p:ph type="body" sz="quarter" idx="11" hasCustomPrompt="1"/>
          </p:nvPr>
        </p:nvSpPr>
        <p:spPr>
          <a:xfrm>
            <a:off x="477838" y="1676400"/>
            <a:ext cx="3662362" cy="3795713"/>
          </a:xfrm>
          <a:prstGeom prst="rect">
            <a:avLst/>
          </a:prstGeom>
          <a:solidFill>
            <a:srgbClr val="2C7BF0"/>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
        <p:nvSpPr>
          <p:cNvPr id="15" name="Text Placeholder 5"/>
          <p:cNvSpPr>
            <a:spLocks noGrp="1"/>
          </p:cNvSpPr>
          <p:nvPr>
            <p:ph type="body" sz="quarter" idx="12" hasCustomPrompt="1"/>
          </p:nvPr>
        </p:nvSpPr>
        <p:spPr>
          <a:xfrm>
            <a:off x="4287838" y="1676400"/>
            <a:ext cx="3662362" cy="3795713"/>
          </a:xfrm>
          <a:prstGeom prst="rect">
            <a:avLst/>
          </a:prstGeom>
          <a:solidFill>
            <a:srgbClr val="0B3CC8"/>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
        <p:nvSpPr>
          <p:cNvPr id="16" name="Text Placeholder 5"/>
          <p:cNvSpPr>
            <a:spLocks noGrp="1"/>
          </p:cNvSpPr>
          <p:nvPr>
            <p:ph type="body" sz="quarter" idx="13" hasCustomPrompt="1"/>
          </p:nvPr>
        </p:nvSpPr>
        <p:spPr>
          <a:xfrm>
            <a:off x="8113078" y="1676400"/>
            <a:ext cx="3662362" cy="3795713"/>
          </a:xfrm>
          <a:prstGeom prst="rect">
            <a:avLst/>
          </a:prstGeom>
          <a:solidFill>
            <a:srgbClr val="072783"/>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Tree>
    <p:extLst>
      <p:ext uri="{BB962C8B-B14F-4D97-AF65-F5344CB8AC3E}">
        <p14:creationId xmlns:p14="http://schemas.microsoft.com/office/powerpoint/2010/main" val="50948472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so de éxito">
    <p:spTree>
      <p:nvGrpSpPr>
        <p:cNvPr id="1" name=""/>
        <p:cNvGrpSpPr/>
        <p:nvPr/>
      </p:nvGrpSpPr>
      <p:grpSpPr>
        <a:xfrm>
          <a:off x="0" y="0"/>
          <a:ext cx="0" cy="0"/>
          <a:chOff x="0" y="0"/>
          <a:chExt cx="0" cy="0"/>
        </a:xfrm>
      </p:grpSpPr>
      <p:pic>
        <p:nvPicPr>
          <p:cNvPr id="11" name="Picture 17"/>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523288" y="4755818"/>
            <a:ext cx="704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14875" y="4773281"/>
            <a:ext cx="7048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userDrawn="1"/>
        </p:nvPicPr>
        <p:blipFill>
          <a:blip r:embed="rId4">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3288" y="4751056"/>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3792806" y="456361"/>
            <a:ext cx="7994063" cy="691392"/>
          </a:xfrm>
          <a:prstGeom prst="rect">
            <a:avLst/>
          </a:prstGeom>
        </p:spPr>
        <p:txBody>
          <a:bodyPr/>
          <a:lstStyle>
            <a:lvl1pPr marL="0" indent="0">
              <a:lnSpc>
                <a:spcPct val="100000"/>
              </a:lnSpc>
              <a:spcBef>
                <a:spcPts val="0"/>
              </a:spcBef>
              <a:buNone/>
              <a:defRPr sz="3600" baseline="0">
                <a:solidFill>
                  <a:schemeClr val="bg1">
                    <a:lumMod val="75000"/>
                    <a:lumOff val="2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vl2pPr>
              <a:defRPr/>
            </a:lvl2pPr>
          </a:lstStyle>
          <a:p>
            <a:pPr lvl="0"/>
            <a:r>
              <a:rPr lang="es-ES"/>
              <a:t>[Titulo del Caso]</a:t>
            </a:r>
            <a:endParaRPr lang="es-ES" dirty="0"/>
          </a:p>
        </p:txBody>
      </p:sp>
      <p:sp>
        <p:nvSpPr>
          <p:cNvPr id="5" name="Text Placeholder 4"/>
          <p:cNvSpPr>
            <a:spLocks noGrp="1"/>
          </p:cNvSpPr>
          <p:nvPr>
            <p:ph type="body" sz="quarter" idx="11" hasCustomPrompt="1"/>
          </p:nvPr>
        </p:nvSpPr>
        <p:spPr>
          <a:xfrm>
            <a:off x="477838" y="2117871"/>
            <a:ext cx="11304586" cy="2218168"/>
          </a:xfrm>
          <a:prstGeom prst="rect">
            <a:avLst/>
          </a:prstGeom>
        </p:spPr>
        <p:txBody>
          <a:bodyPr/>
          <a:lstStyle>
            <a:lvl1pPr marL="0" indent="0">
              <a:lnSpc>
                <a:spcPct val="100000"/>
              </a:lnSpc>
              <a:buNone/>
              <a:defRPr sz="1600" baseline="0">
                <a:latin typeface="Poppins" charset="0"/>
                <a:ea typeface="Poppins" charset="0"/>
                <a:cs typeface="Poppins" charset="0"/>
              </a:defRPr>
            </a:lvl1pPr>
            <a:lvl2pPr>
              <a:lnSpc>
                <a:spcPct val="100000"/>
              </a:lnSpc>
              <a:defRPr sz="1600">
                <a:latin typeface="+mj-lt"/>
              </a:defRPr>
            </a:lvl2pPr>
            <a:lvl3pPr>
              <a:lnSpc>
                <a:spcPct val="100000"/>
              </a:lnSpc>
              <a:defRPr sz="1600">
                <a:latin typeface="+mj-lt"/>
              </a:defRPr>
            </a:lvl3pPr>
            <a:lvl4pPr>
              <a:lnSpc>
                <a:spcPct val="100000"/>
              </a:lnSpc>
              <a:defRPr sz="1600">
                <a:latin typeface="+mj-lt"/>
              </a:defRPr>
            </a:lvl4pPr>
            <a:lvl5pPr>
              <a:lnSpc>
                <a:spcPct val="100000"/>
              </a:lnSpc>
              <a:defRPr sz="1600">
                <a:latin typeface="+mj-lt"/>
              </a:defRPr>
            </a:lvl5pPr>
          </a:lstStyle>
          <a:p>
            <a:pPr lvl="0"/>
            <a:r>
              <a:rPr lang="es-ES"/>
              <a:t>Texto del caso</a:t>
            </a:r>
          </a:p>
          <a:p>
            <a:pPr lvl="0"/>
            <a:r>
              <a:rPr lang="es-ES" dirty="0"/>
              <a:t>Click to </a:t>
            </a:r>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n-US" dirty="0"/>
          </a:p>
        </p:txBody>
      </p:sp>
      <p:sp>
        <p:nvSpPr>
          <p:cNvPr id="4" name="Picture Placeholder 3"/>
          <p:cNvSpPr>
            <a:spLocks noGrp="1"/>
          </p:cNvSpPr>
          <p:nvPr>
            <p:ph type="pic" sz="quarter" idx="13"/>
          </p:nvPr>
        </p:nvSpPr>
        <p:spPr>
          <a:xfrm>
            <a:off x="477838" y="456361"/>
            <a:ext cx="2935922" cy="1341701"/>
          </a:xfrm>
          <a:prstGeom prst="rect">
            <a:avLst/>
          </a:prstGeom>
        </p:spPr>
        <p:txBody>
          <a:bodyPr/>
          <a:lstStyle>
            <a:lvl1pPr marL="0" indent="0">
              <a:buNone/>
              <a:defRPr sz="1000">
                <a:latin typeface="Poppins" charset="0"/>
                <a:ea typeface="Poppins" charset="0"/>
                <a:cs typeface="Poppins" charset="0"/>
              </a:defRPr>
            </a:lvl1pPr>
          </a:lstStyle>
          <a:p>
            <a:pPr lvl="0"/>
            <a:endParaRPr lang="en-US" noProof="0" dirty="0"/>
          </a:p>
        </p:txBody>
      </p:sp>
      <p:sp>
        <p:nvSpPr>
          <p:cNvPr id="14" name="Text Placeholder 4"/>
          <p:cNvSpPr>
            <a:spLocks noGrp="1"/>
          </p:cNvSpPr>
          <p:nvPr>
            <p:ph type="body" sz="quarter" idx="16"/>
          </p:nvPr>
        </p:nvSpPr>
        <p:spPr>
          <a:xfrm>
            <a:off x="1856896"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
        <p:nvSpPr>
          <p:cNvPr id="20" name="Text Placeholder 2"/>
          <p:cNvSpPr>
            <a:spLocks noGrp="1"/>
          </p:cNvSpPr>
          <p:nvPr>
            <p:ph type="body" sz="quarter" idx="19" hasCustomPrompt="1"/>
          </p:nvPr>
        </p:nvSpPr>
        <p:spPr>
          <a:xfrm>
            <a:off x="3788361" y="1270308"/>
            <a:ext cx="7994063" cy="527753"/>
          </a:xfrm>
          <a:prstGeom prst="rect">
            <a:avLst/>
          </a:prstGeom>
        </p:spPr>
        <p:txBody>
          <a:bodyPr/>
          <a:lstStyle>
            <a:lvl1pPr marL="0" indent="0">
              <a:lnSpc>
                <a:spcPct val="100000"/>
              </a:lnSpc>
              <a:spcBef>
                <a:spcPts val="0"/>
              </a:spcBef>
              <a:buNone/>
              <a:defRPr sz="2000" baseline="0">
                <a:solidFill>
                  <a:schemeClr val="bg1">
                    <a:lumMod val="75000"/>
                    <a:lumOff val="25000"/>
                  </a:schemeClr>
                </a:solidFill>
                <a:latin typeface="Poppins" charset="0"/>
                <a:ea typeface="Poppins" charset="0"/>
                <a:cs typeface="Poppins" charset="0"/>
              </a:defRPr>
            </a:lvl1pPr>
            <a:lvl2pPr>
              <a:defRPr/>
            </a:lvl2pPr>
          </a:lstStyle>
          <a:p>
            <a:pPr lvl="0"/>
            <a:r>
              <a:rPr lang="es-ES" dirty="0"/>
              <a:t>[Subtitulo]</a:t>
            </a:r>
          </a:p>
        </p:txBody>
      </p:sp>
      <p:sp>
        <p:nvSpPr>
          <p:cNvPr id="21" name="Rectangle 20"/>
          <p:cNvSpPr/>
          <p:nvPr userDrawn="1"/>
        </p:nvSpPr>
        <p:spPr bwMode="auto">
          <a:xfrm>
            <a:off x="3621405" y="460375"/>
            <a:ext cx="65088" cy="1337687"/>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dirty="0">
              <a:solidFill>
                <a:schemeClr val="tx1"/>
              </a:solidFill>
              <a:latin typeface="Poppins" charset="0"/>
              <a:ea typeface="Poppins" charset="0"/>
              <a:cs typeface="Poppins" charset="0"/>
            </a:endParaRPr>
          </a:p>
        </p:txBody>
      </p:sp>
      <p:sp>
        <p:nvSpPr>
          <p:cNvPr id="2" name="TextBox 1"/>
          <p:cNvSpPr txBox="1"/>
          <p:nvPr userDrawn="1"/>
        </p:nvSpPr>
        <p:spPr>
          <a:xfrm>
            <a:off x="869296" y="5529496"/>
            <a:ext cx="705321" cy="246221"/>
          </a:xfrm>
          <a:prstGeom prst="rect">
            <a:avLst/>
          </a:prstGeom>
          <a:noFill/>
        </p:spPr>
        <p:txBody>
          <a:bodyPr wrap="none" lIns="0" tIns="0" rIns="0" bIns="0" rtlCol="0">
            <a:spAutoFit/>
          </a:bodyPr>
          <a:lstStyle/>
          <a:p>
            <a:pPr eaLnBrk="1" hangingPunct="1"/>
            <a:r>
              <a:rPr lang="es-AR" sz="1600" dirty="0">
                <a:solidFill>
                  <a:schemeClr val="bg1"/>
                </a:solidFill>
                <a:latin typeface="Poppins Medium" panose="02000000000000000000" pitchFamily="2" charset="0"/>
                <a:ea typeface="ＭＳ Ｐゴシック" charset="0"/>
                <a:cs typeface="Poppins Medium" panose="02000000000000000000" pitchFamily="2" charset="0"/>
              </a:rPr>
              <a:t>Equipo</a:t>
            </a:r>
          </a:p>
        </p:txBody>
      </p:sp>
      <p:sp>
        <p:nvSpPr>
          <p:cNvPr id="22" name="TextBox 21"/>
          <p:cNvSpPr txBox="1"/>
          <p:nvPr userDrawn="1"/>
        </p:nvSpPr>
        <p:spPr>
          <a:xfrm>
            <a:off x="4557773" y="5529496"/>
            <a:ext cx="971420" cy="246221"/>
          </a:xfrm>
          <a:prstGeom prst="rect">
            <a:avLst/>
          </a:prstGeom>
          <a:noFill/>
        </p:spPr>
        <p:txBody>
          <a:bodyPr wrap="none" lIns="0" tIns="0" rIns="0" bIns="0" rtlCol="0">
            <a:spAutoFit/>
          </a:bodyPr>
          <a:lstStyle/>
          <a:p>
            <a:pPr eaLnBrk="1" hangingPunct="1"/>
            <a:r>
              <a:rPr lang="es-AR" sz="1600" dirty="0">
                <a:solidFill>
                  <a:schemeClr val="bg1"/>
                </a:solidFill>
                <a:latin typeface="Poppins Medium" panose="02000000000000000000" pitchFamily="2" charset="0"/>
                <a:ea typeface="ＭＳ Ｐゴシック" charset="0"/>
                <a:cs typeface="Poppins Medium" panose="02000000000000000000" pitchFamily="2" charset="0"/>
              </a:rPr>
              <a:t>Objetivos</a:t>
            </a:r>
          </a:p>
        </p:txBody>
      </p:sp>
      <p:sp>
        <p:nvSpPr>
          <p:cNvPr id="23" name="TextBox 22"/>
          <p:cNvSpPr txBox="1"/>
          <p:nvPr userDrawn="1"/>
        </p:nvSpPr>
        <p:spPr>
          <a:xfrm>
            <a:off x="8485381" y="5529496"/>
            <a:ext cx="780663" cy="246221"/>
          </a:xfrm>
          <a:prstGeom prst="rect">
            <a:avLst/>
          </a:prstGeom>
          <a:noFill/>
        </p:spPr>
        <p:txBody>
          <a:bodyPr wrap="none" lIns="0" tIns="0" rIns="0" bIns="0" rtlCol="0">
            <a:spAutoFit/>
          </a:bodyPr>
          <a:lstStyle/>
          <a:p>
            <a:pPr eaLnBrk="1" hangingPunct="1"/>
            <a:r>
              <a:rPr lang="es-AR" sz="1600" dirty="0">
                <a:solidFill>
                  <a:schemeClr val="bg1"/>
                </a:solidFill>
                <a:latin typeface="Poppins Medium" panose="02000000000000000000" pitchFamily="2" charset="0"/>
                <a:ea typeface="ＭＳ Ｐゴシック" charset="0"/>
                <a:cs typeface="Poppins Medium" panose="02000000000000000000" pitchFamily="2" charset="0"/>
              </a:rPr>
              <a:t>Tiempo</a:t>
            </a:r>
          </a:p>
        </p:txBody>
      </p:sp>
      <p:sp>
        <p:nvSpPr>
          <p:cNvPr id="24" name="Text Placeholder 4"/>
          <p:cNvSpPr>
            <a:spLocks noGrp="1"/>
          </p:cNvSpPr>
          <p:nvPr>
            <p:ph type="body" sz="quarter" idx="20"/>
          </p:nvPr>
        </p:nvSpPr>
        <p:spPr>
          <a:xfrm>
            <a:off x="5658875"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
        <p:nvSpPr>
          <p:cNvPr id="25" name="Text Placeholder 4"/>
          <p:cNvSpPr>
            <a:spLocks noGrp="1"/>
          </p:cNvSpPr>
          <p:nvPr>
            <p:ph type="body" sz="quarter" idx="21"/>
          </p:nvPr>
        </p:nvSpPr>
        <p:spPr>
          <a:xfrm>
            <a:off x="9412727"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Tree>
    <p:extLst>
      <p:ext uri="{BB962C8B-B14F-4D97-AF65-F5344CB8AC3E}">
        <p14:creationId xmlns:p14="http://schemas.microsoft.com/office/powerpoint/2010/main" val="172829095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2" name="Rectangle 1"/>
          <p:cNvSpPr/>
          <p:nvPr userDrawn="1"/>
        </p:nvSpPr>
        <p:spPr>
          <a:xfrm>
            <a:off x="301969" y="5373171"/>
            <a:ext cx="3528530" cy="523220"/>
          </a:xfrm>
          <a:prstGeom prst="rect">
            <a:avLst/>
          </a:prstGeom>
        </p:spPr>
        <p:txBody>
          <a:bodyPr wrap="none">
            <a:spAutoFit/>
          </a:bodyPr>
          <a:lstStyle/>
          <a:p>
            <a:pPr lvl="0"/>
            <a:r>
              <a:rPr lang="es-ES" sz="2800" dirty="0">
                <a:latin typeface="Poppins Medium" panose="02000000000000000000" pitchFamily="2" charset="0"/>
                <a:cs typeface="Poppins Medium" panose="02000000000000000000" pitchFamily="2" charset="0"/>
              </a:rPr>
              <a:t>Let’s keep in touch</a:t>
            </a:r>
          </a:p>
        </p:txBody>
      </p:sp>
    </p:spTree>
    <p:extLst>
      <p:ext uri="{BB962C8B-B14F-4D97-AF65-F5344CB8AC3E}">
        <p14:creationId xmlns:p14="http://schemas.microsoft.com/office/powerpoint/2010/main" val="8889280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s-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s-AR"/>
          </a:p>
        </p:txBody>
      </p:sp>
      <p:sp>
        <p:nvSpPr>
          <p:cNvPr id="4" name="Date Placeholder 3"/>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410509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2794905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s-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2571001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6" name="Footer Placeholder 5"/>
          <p:cNvSpPr>
            <a:spLocks noGrp="1"/>
          </p:cNvSpPr>
          <p:nvPr>
            <p:ph type="ftr" sz="quarter" idx="11"/>
          </p:nvPr>
        </p:nvSpPr>
        <p:spPr/>
        <p:txBody>
          <a:bodyPr/>
          <a:lstStyle/>
          <a:p>
            <a:endParaRPr lang="es-AR" dirty="0"/>
          </a:p>
        </p:txBody>
      </p:sp>
      <p:sp>
        <p:nvSpPr>
          <p:cNvPr id="7" name="Slide Number Placeholder 6"/>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406585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ratula 2 nombres">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372013" y="2247064"/>
            <a:ext cx="9341014" cy="1628112"/>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7" name="Text Placeholder 10"/>
          <p:cNvSpPr>
            <a:spLocks noGrp="1"/>
          </p:cNvSpPr>
          <p:nvPr>
            <p:ph type="body" sz="quarter" idx="11" hasCustomPrompt="1"/>
          </p:nvPr>
        </p:nvSpPr>
        <p:spPr>
          <a:xfrm>
            <a:off x="5256309" y="4915772"/>
            <a:ext cx="3582891" cy="363124"/>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8" name="Text Placeholder 10"/>
          <p:cNvSpPr>
            <a:spLocks noGrp="1"/>
          </p:cNvSpPr>
          <p:nvPr>
            <p:ph type="body" sz="quarter" idx="12" hasCustomPrompt="1"/>
          </p:nvPr>
        </p:nvSpPr>
        <p:spPr>
          <a:xfrm>
            <a:off x="5256309" y="5278896"/>
            <a:ext cx="3582891" cy="262256"/>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9" name="Text Placeholder 10"/>
          <p:cNvSpPr>
            <a:spLocks noGrp="1"/>
          </p:cNvSpPr>
          <p:nvPr>
            <p:ph type="body" sz="quarter" idx="14" hasCustomPrompt="1"/>
          </p:nvPr>
        </p:nvSpPr>
        <p:spPr>
          <a:xfrm>
            <a:off x="5256309" y="5543056"/>
            <a:ext cx="3582891" cy="262256"/>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sp>
        <p:nvSpPr>
          <p:cNvPr id="10" name="Text Placeholder 10"/>
          <p:cNvSpPr>
            <a:spLocks noGrp="1"/>
          </p:cNvSpPr>
          <p:nvPr>
            <p:ph type="body" sz="quarter" idx="15" hasCustomPrompt="1"/>
          </p:nvPr>
        </p:nvSpPr>
        <p:spPr>
          <a:xfrm>
            <a:off x="1372013" y="4912404"/>
            <a:ext cx="3504787" cy="368396"/>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372013" y="5276992"/>
            <a:ext cx="3504787" cy="266064"/>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372013" y="5541152"/>
            <a:ext cx="3504787" cy="266064"/>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40493" y="4040657"/>
            <a:ext cx="3359300" cy="2278313"/>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8020783" y="-1"/>
            <a:ext cx="4168042" cy="1425778"/>
          </a:xfrm>
          <a:prstGeom prst="rect">
            <a:avLst/>
          </a:prstGeom>
        </p:spPr>
      </p:pic>
      <p:pic>
        <p:nvPicPr>
          <p:cNvPr id="15" name="Picture 14"/>
          <p:cNvPicPr>
            <a:picLocks noChangeAspect="1"/>
          </p:cNvPicPr>
          <p:nvPr userDrawn="1"/>
        </p:nvPicPr>
        <p:blipFill rotWithShape="1">
          <a:blip r:embed="rId5" cstate="hqprint">
            <a:biLevel thresh="25000"/>
            <a:extLst>
              <a:ext uri="{28A0092B-C50C-407E-A947-70E740481C1C}">
                <a14:useLocalDpi xmlns:a14="http://schemas.microsoft.com/office/drawing/2010/main"/>
              </a:ext>
            </a:extLst>
          </a:blip>
          <a:srcRect/>
          <a:stretch/>
        </p:blipFill>
        <p:spPr>
          <a:xfrm>
            <a:off x="1262786" y="579229"/>
            <a:ext cx="2631827" cy="968849"/>
          </a:xfrm>
          <a:prstGeom prst="rect">
            <a:avLst/>
          </a:prstGeom>
        </p:spPr>
      </p:pic>
    </p:spTree>
    <p:extLst>
      <p:ext uri="{BB962C8B-B14F-4D97-AF65-F5344CB8AC3E}">
        <p14:creationId xmlns:p14="http://schemas.microsoft.com/office/powerpoint/2010/main" val="259600075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s-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8" name="Footer Placeholder 7"/>
          <p:cNvSpPr>
            <a:spLocks noGrp="1"/>
          </p:cNvSpPr>
          <p:nvPr>
            <p:ph type="ftr" sz="quarter" idx="11"/>
          </p:nvPr>
        </p:nvSpPr>
        <p:spPr/>
        <p:txBody>
          <a:bodyPr/>
          <a:lstStyle/>
          <a:p>
            <a:endParaRPr lang="es-AR" dirty="0"/>
          </a:p>
        </p:txBody>
      </p:sp>
      <p:sp>
        <p:nvSpPr>
          <p:cNvPr id="9" name="Slide Number Placeholder 8"/>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1908138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Date Placeholder 2"/>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4" name="Footer Placeholder 3"/>
          <p:cNvSpPr>
            <a:spLocks noGrp="1"/>
          </p:cNvSpPr>
          <p:nvPr>
            <p:ph type="ftr" sz="quarter" idx="11"/>
          </p:nvPr>
        </p:nvSpPr>
        <p:spPr/>
        <p:txBody>
          <a:bodyPr/>
          <a:lstStyle/>
          <a:p>
            <a:endParaRPr lang="es-AR" dirty="0"/>
          </a:p>
        </p:txBody>
      </p:sp>
      <p:sp>
        <p:nvSpPr>
          <p:cNvPr id="5" name="Slide Number Placeholder 4"/>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33898690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3" name="Footer Placeholder 2"/>
          <p:cNvSpPr>
            <a:spLocks noGrp="1"/>
          </p:cNvSpPr>
          <p:nvPr>
            <p:ph type="ftr" sz="quarter" idx="11"/>
          </p:nvPr>
        </p:nvSpPr>
        <p:spPr/>
        <p:txBody>
          <a:bodyPr/>
          <a:lstStyle/>
          <a:p>
            <a:endParaRPr lang="es-AR" dirty="0"/>
          </a:p>
        </p:txBody>
      </p:sp>
      <p:sp>
        <p:nvSpPr>
          <p:cNvPr id="4" name="Slide Number Placeholder 3"/>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20638604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s-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6" name="Footer Placeholder 5"/>
          <p:cNvSpPr>
            <a:spLocks noGrp="1"/>
          </p:cNvSpPr>
          <p:nvPr>
            <p:ph type="ftr" sz="quarter" idx="11"/>
          </p:nvPr>
        </p:nvSpPr>
        <p:spPr/>
        <p:txBody>
          <a:bodyPr/>
          <a:lstStyle/>
          <a:p>
            <a:endParaRPr lang="es-AR" dirty="0"/>
          </a:p>
        </p:txBody>
      </p:sp>
      <p:sp>
        <p:nvSpPr>
          <p:cNvPr id="7" name="Slide Number Placeholder 6"/>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3404941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s-AR"/>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s-AR"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6" name="Footer Placeholder 5"/>
          <p:cNvSpPr>
            <a:spLocks noGrp="1"/>
          </p:cNvSpPr>
          <p:nvPr>
            <p:ph type="ftr" sz="quarter" idx="11"/>
          </p:nvPr>
        </p:nvSpPr>
        <p:spPr/>
        <p:txBody>
          <a:bodyPr/>
          <a:lstStyle/>
          <a:p>
            <a:endParaRPr lang="es-AR" dirty="0"/>
          </a:p>
        </p:txBody>
      </p:sp>
      <p:sp>
        <p:nvSpPr>
          <p:cNvPr id="7" name="Slide Number Placeholder 6"/>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34484594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1278699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s-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p:txBody>
          <a:bodyPr/>
          <a:lstStyle/>
          <a:p>
            <a:fld id="{F2711D17-47F2-474F-89BE-0A63D4A93F04}" type="datetimeFigureOut">
              <a:rPr lang="es-AR" smtClean="0"/>
              <a:t>8/8/2018</a:t>
            </a:fld>
            <a:endParaRPr lang="es-AR" dirty="0"/>
          </a:p>
        </p:txBody>
      </p:sp>
      <p:sp>
        <p:nvSpPr>
          <p:cNvPr id="5" name="Footer Placeholder 4"/>
          <p:cNvSpPr>
            <a:spLocks noGrp="1"/>
          </p:cNvSpPr>
          <p:nvPr>
            <p:ph type="ftr" sz="quarter" idx="11"/>
          </p:nvPr>
        </p:nvSpPr>
        <p:spPr/>
        <p:txBody>
          <a:bodyPr/>
          <a:lstStyle/>
          <a:p>
            <a:endParaRPr lang="es-AR" dirty="0"/>
          </a:p>
        </p:txBody>
      </p:sp>
      <p:sp>
        <p:nvSpPr>
          <p:cNvPr id="6" name="Slide Number Placeholder 5"/>
          <p:cNvSpPr>
            <a:spLocks noGrp="1"/>
          </p:cNvSpPr>
          <p:nvPr>
            <p:ph type="sldNum" sz="quarter" idx="12"/>
          </p:nvPr>
        </p:nvSpPr>
        <p:spPr/>
        <p:txBody>
          <a:bodyPr/>
          <a:lstStyle/>
          <a:p>
            <a:fld id="{A03C7BBD-12DD-439E-BDF0-4F400A962287}" type="slidenum">
              <a:rPr lang="es-AR" smtClean="0"/>
              <a:t>‹#›</a:t>
            </a:fld>
            <a:endParaRPr lang="es-AR" dirty="0"/>
          </a:p>
        </p:txBody>
      </p:sp>
    </p:spTree>
    <p:extLst>
      <p:ext uri="{BB962C8B-B14F-4D97-AF65-F5344CB8AC3E}">
        <p14:creationId xmlns:p14="http://schemas.microsoft.com/office/powerpoint/2010/main" val="371938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lide Generico">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599"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5" name="Text Placeholder 4"/>
          <p:cNvSpPr>
            <a:spLocks noGrp="1"/>
          </p:cNvSpPr>
          <p:nvPr>
            <p:ph type="body" sz="quarter" idx="11"/>
          </p:nvPr>
        </p:nvSpPr>
        <p:spPr>
          <a:xfrm>
            <a:off x="482916" y="1503998"/>
            <a:ext cx="11299510" cy="4825682"/>
          </a:xfrm>
          <a:prstGeom prst="rect">
            <a:avLst/>
          </a:prstGeom>
        </p:spPr>
        <p:txBody>
          <a:bodyPr/>
          <a:lstStyle>
            <a:lvl1pPr marL="0" indent="0">
              <a:buNone/>
              <a:defRPr sz="1999" baseline="0">
                <a:solidFill>
                  <a:schemeClr val="bg1">
                    <a:lumMod val="75000"/>
                    <a:lumOff val="25000"/>
                  </a:schemeClr>
                </a:solidFill>
                <a:latin typeface="Poppins" charset="0"/>
                <a:ea typeface="Poppins" charset="0"/>
                <a:cs typeface="Poppins" charset="0"/>
              </a:defRPr>
            </a:lvl1pPr>
            <a:lvl2pPr>
              <a:defRPr sz="1999">
                <a:solidFill>
                  <a:schemeClr val="bg1">
                    <a:lumMod val="75000"/>
                    <a:lumOff val="25000"/>
                  </a:schemeClr>
                </a:solidFill>
                <a:latin typeface="Poppins" charset="0"/>
                <a:ea typeface="Poppins" charset="0"/>
                <a:cs typeface="Poppins" charset="0"/>
              </a:defRPr>
            </a:lvl2pPr>
            <a:lvl3pPr>
              <a:defRPr sz="1999">
                <a:solidFill>
                  <a:schemeClr val="bg1">
                    <a:lumMod val="75000"/>
                    <a:lumOff val="25000"/>
                  </a:schemeClr>
                </a:solidFill>
                <a:latin typeface="Poppins" charset="0"/>
                <a:ea typeface="Poppins" charset="0"/>
                <a:cs typeface="Poppins" charset="0"/>
              </a:defRPr>
            </a:lvl3pPr>
            <a:lvl4pPr>
              <a:defRPr sz="1999">
                <a:solidFill>
                  <a:schemeClr val="bg1">
                    <a:lumMod val="75000"/>
                    <a:lumOff val="25000"/>
                  </a:schemeClr>
                </a:solidFill>
                <a:latin typeface="Poppins" charset="0"/>
                <a:ea typeface="Poppins" charset="0"/>
                <a:cs typeface="Poppins" charset="0"/>
              </a:defRPr>
            </a:lvl4pPr>
            <a:lvl5pPr>
              <a:defRPr sz="1999">
                <a:solidFill>
                  <a:schemeClr val="bg1">
                    <a:lumMod val="75000"/>
                    <a:lumOff val="25000"/>
                  </a:schemeClr>
                </a:solidFill>
                <a:latin typeface="Poppins" charset="0"/>
                <a:ea typeface="Poppins" charset="0"/>
                <a:cs typeface="Poppins" charset="0"/>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dirty="0"/>
          </a:p>
        </p:txBody>
      </p:sp>
      <p:sp>
        <p:nvSpPr>
          <p:cNvPr id="2" name="TextBox 1"/>
          <p:cNvSpPr txBox="1"/>
          <p:nvPr userDrawn="1"/>
        </p:nvSpPr>
        <p:spPr>
          <a:xfrm>
            <a:off x="11563644" y="6506308"/>
            <a:ext cx="65" cy="553998"/>
          </a:xfrm>
          <a:prstGeom prst="rect">
            <a:avLst/>
          </a:prstGeom>
          <a:noFill/>
        </p:spPr>
        <p:txBody>
          <a:bodyPr wrap="none" lIns="0" tIns="0" rIns="0" bIns="0" rtlCol="0">
            <a:spAutoFit/>
          </a:bodyPr>
          <a:lstStyle/>
          <a:p>
            <a:pPr marL="0" marR="0" lvl="0" indent="0" algn="l" defTabSz="912539"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prstClr val="white"/>
              </a:solidFill>
              <a:effectLst/>
              <a:uLnTx/>
              <a:uFillTx/>
              <a:latin typeface="Segoe UI Light"/>
              <a:ea typeface="ＭＳ Ｐゴシック" charset="0"/>
              <a:cs typeface="ＭＳ Ｐゴシック" charset="0"/>
            </a:endParaRPr>
          </a:p>
        </p:txBody>
      </p:sp>
    </p:spTree>
    <p:extLst>
      <p:ext uri="{BB962C8B-B14F-4D97-AF65-F5344CB8AC3E}">
        <p14:creationId xmlns:p14="http://schemas.microsoft.com/office/powerpoint/2010/main" val="53750724"/>
      </p:ext>
    </p:extLst>
  </p:cSld>
  <p:clrMapOvr>
    <a:masterClrMapping/>
  </p:clrMapOvr>
  <p:transition spd="med">
    <p:fade/>
  </p:transition>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Generic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5" name="Text Placeholder 4"/>
          <p:cNvSpPr>
            <a:spLocks noGrp="1"/>
          </p:cNvSpPr>
          <p:nvPr>
            <p:ph type="body" sz="quarter" idx="11"/>
          </p:nvPr>
        </p:nvSpPr>
        <p:spPr>
          <a:xfrm>
            <a:off x="482915" y="1503998"/>
            <a:ext cx="11299510" cy="4825682"/>
          </a:xfrm>
          <a:prstGeom prst="rect">
            <a:avLst/>
          </a:prstGeom>
        </p:spPr>
        <p:txBody>
          <a:bodyPr/>
          <a:lstStyle>
            <a:lvl1pPr marL="0" indent="0">
              <a:buNone/>
              <a:defRPr sz="2000" baseline="0">
                <a:solidFill>
                  <a:schemeClr val="bg1">
                    <a:lumMod val="75000"/>
                    <a:lumOff val="25000"/>
                  </a:schemeClr>
                </a:solidFill>
                <a:latin typeface="Poppins" charset="0"/>
                <a:ea typeface="Poppins" charset="0"/>
                <a:cs typeface="Poppins" charset="0"/>
              </a:defRPr>
            </a:lvl1pPr>
            <a:lvl2pPr>
              <a:defRPr sz="2000">
                <a:solidFill>
                  <a:schemeClr val="bg1">
                    <a:lumMod val="75000"/>
                    <a:lumOff val="25000"/>
                  </a:schemeClr>
                </a:solidFill>
                <a:latin typeface="Poppins" charset="0"/>
                <a:ea typeface="Poppins" charset="0"/>
                <a:cs typeface="Poppins" charset="0"/>
              </a:defRPr>
            </a:lvl2pPr>
            <a:lvl3pPr>
              <a:defRPr sz="2000">
                <a:solidFill>
                  <a:schemeClr val="bg1">
                    <a:lumMod val="75000"/>
                    <a:lumOff val="25000"/>
                  </a:schemeClr>
                </a:solidFill>
                <a:latin typeface="Poppins" charset="0"/>
                <a:ea typeface="Poppins" charset="0"/>
                <a:cs typeface="Poppins" charset="0"/>
              </a:defRPr>
            </a:lvl3pPr>
            <a:lvl4pPr>
              <a:defRPr sz="2000">
                <a:solidFill>
                  <a:schemeClr val="bg1">
                    <a:lumMod val="75000"/>
                    <a:lumOff val="25000"/>
                  </a:schemeClr>
                </a:solidFill>
                <a:latin typeface="Poppins" charset="0"/>
                <a:ea typeface="Poppins" charset="0"/>
                <a:cs typeface="Poppins" charset="0"/>
              </a:defRPr>
            </a:lvl4pPr>
            <a:lvl5pPr>
              <a:defRPr sz="2000">
                <a:solidFill>
                  <a:schemeClr val="bg1">
                    <a:lumMod val="75000"/>
                    <a:lumOff val="25000"/>
                  </a:schemeClr>
                </a:solidFill>
                <a:latin typeface="Poppins" charset="0"/>
                <a:ea typeface="Poppins" charset="0"/>
                <a:cs typeface="Poppins" charset="0"/>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eaLnBrk="1" hangingPunct="1"/>
            <a:endParaRPr lang="en-US" sz="3600">
              <a:latin typeface="+mj-lt"/>
              <a:ea typeface="ＭＳ Ｐゴシック" charset="0"/>
              <a:cs typeface="ＭＳ Ｐゴシック" charset="0"/>
            </a:endParaRPr>
          </a:p>
        </p:txBody>
      </p:sp>
    </p:spTree>
    <p:extLst>
      <p:ext uri="{BB962C8B-B14F-4D97-AF65-F5344CB8AC3E}">
        <p14:creationId xmlns:p14="http://schemas.microsoft.com/office/powerpoint/2010/main" val="4217760582"/>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lide Generico">
    <p:spTree>
      <p:nvGrpSpPr>
        <p:cNvPr id="1" name=""/>
        <p:cNvGrpSpPr/>
        <p:nvPr/>
      </p:nvGrpSpPr>
      <p:grpSpPr>
        <a:xfrm>
          <a:off x="0" y="0"/>
          <a:ext cx="0" cy="0"/>
          <a:chOff x="0" y="0"/>
          <a:chExt cx="0" cy="0"/>
        </a:xfrm>
      </p:grpSpPr>
      <p:sp>
        <p:nvSpPr>
          <p:cNvPr id="2" name="TextBox 1"/>
          <p:cNvSpPr txBox="1"/>
          <p:nvPr userDrawn="1"/>
        </p:nvSpPr>
        <p:spPr>
          <a:xfrm>
            <a:off x="11746523" y="6506308"/>
            <a:ext cx="65" cy="553998"/>
          </a:xfrm>
          <a:prstGeom prst="rect">
            <a:avLst/>
          </a:prstGeom>
          <a:noFill/>
        </p:spPr>
        <p:txBody>
          <a:bodyPr wrap="none" lIns="0" tIns="0" rIns="0" bIns="0" rtlCol="0">
            <a:spAutoFit/>
          </a:bodyPr>
          <a:lstStyle/>
          <a:p>
            <a:pPr eaLnBrk="1" hangingPunct="1"/>
            <a:endParaRPr lang="en-US" sz="3600">
              <a:latin typeface="+mj-lt"/>
              <a:ea typeface="ＭＳ Ｐゴシック" charset="0"/>
              <a:cs typeface="ＭＳ Ｐゴシック" charset="0"/>
            </a:endParaRPr>
          </a:p>
        </p:txBody>
      </p:sp>
      <p:sp>
        <p:nvSpPr>
          <p:cNvPr id="13" name="Rectangle 12"/>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14"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6" name="Text Placeholder 5"/>
          <p:cNvSpPr>
            <a:spLocks noGrp="1"/>
          </p:cNvSpPr>
          <p:nvPr>
            <p:ph type="body" sz="quarter" idx="11" hasCustomPrompt="1"/>
          </p:nvPr>
        </p:nvSpPr>
        <p:spPr>
          <a:xfrm>
            <a:off x="477838" y="1676400"/>
            <a:ext cx="3662362" cy="3795713"/>
          </a:xfrm>
          <a:prstGeom prst="rect">
            <a:avLst/>
          </a:prstGeom>
          <a:solidFill>
            <a:srgbClr val="2C7BF0"/>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
        <p:nvSpPr>
          <p:cNvPr id="15" name="Text Placeholder 5"/>
          <p:cNvSpPr>
            <a:spLocks noGrp="1"/>
          </p:cNvSpPr>
          <p:nvPr>
            <p:ph type="body" sz="quarter" idx="12" hasCustomPrompt="1"/>
          </p:nvPr>
        </p:nvSpPr>
        <p:spPr>
          <a:xfrm>
            <a:off x="4287838" y="1676400"/>
            <a:ext cx="3662362" cy="3795713"/>
          </a:xfrm>
          <a:prstGeom prst="rect">
            <a:avLst/>
          </a:prstGeom>
          <a:solidFill>
            <a:srgbClr val="0B3CC8"/>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
        <p:nvSpPr>
          <p:cNvPr id="16" name="Text Placeholder 5"/>
          <p:cNvSpPr>
            <a:spLocks noGrp="1"/>
          </p:cNvSpPr>
          <p:nvPr>
            <p:ph type="body" sz="quarter" idx="13" hasCustomPrompt="1"/>
          </p:nvPr>
        </p:nvSpPr>
        <p:spPr>
          <a:xfrm>
            <a:off x="8113078" y="1676400"/>
            <a:ext cx="3662362" cy="3795713"/>
          </a:xfrm>
          <a:prstGeom prst="rect">
            <a:avLst/>
          </a:prstGeom>
          <a:solidFill>
            <a:srgbClr val="072783"/>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Tree>
    <p:extLst>
      <p:ext uri="{BB962C8B-B14F-4D97-AF65-F5344CB8AC3E}">
        <p14:creationId xmlns:p14="http://schemas.microsoft.com/office/powerpoint/2010/main" val="295971930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rgentin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7163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7252667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o de éxito">
    <p:spTree>
      <p:nvGrpSpPr>
        <p:cNvPr id="1" name=""/>
        <p:cNvGrpSpPr/>
        <p:nvPr/>
      </p:nvGrpSpPr>
      <p:grpSpPr>
        <a:xfrm>
          <a:off x="0" y="0"/>
          <a:ext cx="0" cy="0"/>
          <a:chOff x="0" y="0"/>
          <a:chExt cx="0" cy="0"/>
        </a:xfrm>
      </p:grpSpPr>
      <p:pic>
        <p:nvPicPr>
          <p:cNvPr id="11" name="Picture 17"/>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523288" y="4755818"/>
            <a:ext cx="704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14875" y="4773281"/>
            <a:ext cx="7048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userDrawn="1"/>
        </p:nvPicPr>
        <p:blipFill>
          <a:blip r:embed="rId4">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3288" y="4751056"/>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3792806" y="456361"/>
            <a:ext cx="7994063" cy="691392"/>
          </a:xfrm>
          <a:prstGeom prst="rect">
            <a:avLst/>
          </a:prstGeom>
        </p:spPr>
        <p:txBody>
          <a:bodyPr/>
          <a:lstStyle>
            <a:lvl1pPr marL="0" indent="0">
              <a:lnSpc>
                <a:spcPct val="100000"/>
              </a:lnSpc>
              <a:spcBef>
                <a:spcPts val="0"/>
              </a:spcBef>
              <a:buNone/>
              <a:defRPr sz="3600" baseline="0">
                <a:solidFill>
                  <a:schemeClr val="bg1">
                    <a:lumMod val="75000"/>
                    <a:lumOff val="2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vl2pPr>
              <a:defRPr/>
            </a:lvl2pPr>
          </a:lstStyle>
          <a:p>
            <a:pPr lvl="0"/>
            <a:r>
              <a:rPr lang="es-ES"/>
              <a:t>[Titulo del Caso]</a:t>
            </a:r>
            <a:endParaRPr lang="es-ES" dirty="0"/>
          </a:p>
        </p:txBody>
      </p:sp>
      <p:sp>
        <p:nvSpPr>
          <p:cNvPr id="5" name="Text Placeholder 4"/>
          <p:cNvSpPr>
            <a:spLocks noGrp="1"/>
          </p:cNvSpPr>
          <p:nvPr>
            <p:ph type="body" sz="quarter" idx="11" hasCustomPrompt="1"/>
          </p:nvPr>
        </p:nvSpPr>
        <p:spPr>
          <a:xfrm>
            <a:off x="477838" y="2117871"/>
            <a:ext cx="11304586" cy="2218168"/>
          </a:xfrm>
          <a:prstGeom prst="rect">
            <a:avLst/>
          </a:prstGeom>
        </p:spPr>
        <p:txBody>
          <a:bodyPr/>
          <a:lstStyle>
            <a:lvl1pPr marL="0" indent="0">
              <a:lnSpc>
                <a:spcPct val="100000"/>
              </a:lnSpc>
              <a:buNone/>
              <a:defRPr sz="1600" baseline="0">
                <a:latin typeface="Poppins" charset="0"/>
                <a:ea typeface="Poppins" charset="0"/>
                <a:cs typeface="Poppins" charset="0"/>
              </a:defRPr>
            </a:lvl1pPr>
            <a:lvl2pPr>
              <a:lnSpc>
                <a:spcPct val="100000"/>
              </a:lnSpc>
              <a:defRPr sz="1600">
                <a:latin typeface="+mj-lt"/>
              </a:defRPr>
            </a:lvl2pPr>
            <a:lvl3pPr>
              <a:lnSpc>
                <a:spcPct val="100000"/>
              </a:lnSpc>
              <a:defRPr sz="1600">
                <a:latin typeface="+mj-lt"/>
              </a:defRPr>
            </a:lvl3pPr>
            <a:lvl4pPr>
              <a:lnSpc>
                <a:spcPct val="100000"/>
              </a:lnSpc>
              <a:defRPr sz="1600">
                <a:latin typeface="+mj-lt"/>
              </a:defRPr>
            </a:lvl4pPr>
            <a:lvl5pPr>
              <a:lnSpc>
                <a:spcPct val="100000"/>
              </a:lnSpc>
              <a:defRPr sz="1600">
                <a:latin typeface="+mj-lt"/>
              </a:defRPr>
            </a:lvl5pPr>
          </a:lstStyle>
          <a:p>
            <a:pPr lvl="0"/>
            <a:r>
              <a:rPr lang="es-ES"/>
              <a:t>Texto del caso</a:t>
            </a:r>
          </a:p>
          <a:p>
            <a:pPr lvl="0"/>
            <a:r>
              <a:rPr lang="es-ES" dirty="0"/>
              <a:t>Click to </a:t>
            </a:r>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n-US" dirty="0"/>
          </a:p>
        </p:txBody>
      </p:sp>
      <p:sp>
        <p:nvSpPr>
          <p:cNvPr id="4" name="Picture Placeholder 3"/>
          <p:cNvSpPr>
            <a:spLocks noGrp="1"/>
          </p:cNvSpPr>
          <p:nvPr>
            <p:ph type="pic" sz="quarter" idx="13"/>
          </p:nvPr>
        </p:nvSpPr>
        <p:spPr>
          <a:xfrm>
            <a:off x="477838" y="456361"/>
            <a:ext cx="2935922" cy="1341701"/>
          </a:xfrm>
          <a:prstGeom prst="rect">
            <a:avLst/>
          </a:prstGeom>
        </p:spPr>
        <p:txBody>
          <a:bodyPr/>
          <a:lstStyle>
            <a:lvl1pPr marL="0" indent="0">
              <a:buNone/>
              <a:defRPr sz="1000">
                <a:latin typeface="Poppins" charset="0"/>
                <a:ea typeface="Poppins" charset="0"/>
                <a:cs typeface="Poppins" charset="0"/>
              </a:defRPr>
            </a:lvl1pPr>
          </a:lstStyle>
          <a:p>
            <a:pPr lvl="0"/>
            <a:endParaRPr lang="en-US" noProof="0"/>
          </a:p>
        </p:txBody>
      </p:sp>
      <p:sp>
        <p:nvSpPr>
          <p:cNvPr id="14" name="Text Placeholder 4"/>
          <p:cNvSpPr>
            <a:spLocks noGrp="1"/>
          </p:cNvSpPr>
          <p:nvPr>
            <p:ph type="body" sz="quarter" idx="16"/>
          </p:nvPr>
        </p:nvSpPr>
        <p:spPr>
          <a:xfrm>
            <a:off x="1856896"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
        <p:nvSpPr>
          <p:cNvPr id="20" name="Text Placeholder 2"/>
          <p:cNvSpPr>
            <a:spLocks noGrp="1"/>
          </p:cNvSpPr>
          <p:nvPr>
            <p:ph type="body" sz="quarter" idx="19" hasCustomPrompt="1"/>
          </p:nvPr>
        </p:nvSpPr>
        <p:spPr>
          <a:xfrm>
            <a:off x="3788361" y="1270308"/>
            <a:ext cx="7994063" cy="527753"/>
          </a:xfrm>
          <a:prstGeom prst="rect">
            <a:avLst/>
          </a:prstGeom>
        </p:spPr>
        <p:txBody>
          <a:bodyPr/>
          <a:lstStyle>
            <a:lvl1pPr marL="0" indent="0">
              <a:lnSpc>
                <a:spcPct val="100000"/>
              </a:lnSpc>
              <a:spcBef>
                <a:spcPts val="0"/>
              </a:spcBef>
              <a:buNone/>
              <a:defRPr sz="2000" baseline="0">
                <a:solidFill>
                  <a:schemeClr val="bg1">
                    <a:lumMod val="75000"/>
                    <a:lumOff val="25000"/>
                  </a:schemeClr>
                </a:solidFill>
                <a:latin typeface="Poppins" charset="0"/>
                <a:ea typeface="Poppins" charset="0"/>
                <a:cs typeface="Poppins" charset="0"/>
              </a:defRPr>
            </a:lvl1pPr>
            <a:lvl2pPr>
              <a:defRPr/>
            </a:lvl2pPr>
          </a:lstStyle>
          <a:p>
            <a:pPr lvl="0"/>
            <a:r>
              <a:rPr lang="es-ES" dirty="0"/>
              <a:t>[Subtitulo]</a:t>
            </a:r>
          </a:p>
        </p:txBody>
      </p:sp>
      <p:sp>
        <p:nvSpPr>
          <p:cNvPr id="21" name="Rectangle 20"/>
          <p:cNvSpPr/>
          <p:nvPr userDrawn="1"/>
        </p:nvSpPr>
        <p:spPr bwMode="auto">
          <a:xfrm>
            <a:off x="3621405" y="460375"/>
            <a:ext cx="65088" cy="1337687"/>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2" name="TextBox 1"/>
          <p:cNvSpPr txBox="1"/>
          <p:nvPr userDrawn="1"/>
        </p:nvSpPr>
        <p:spPr>
          <a:xfrm>
            <a:off x="869296" y="5529496"/>
            <a:ext cx="705321" cy="246221"/>
          </a:xfrm>
          <a:prstGeom prst="rect">
            <a:avLst/>
          </a:prstGeom>
          <a:noFill/>
        </p:spPr>
        <p:txBody>
          <a:bodyPr wrap="none" lIns="0" tIns="0" rIns="0" bIns="0" rtlCol="0">
            <a:spAutoFit/>
          </a:bodyPr>
          <a:lstStyle/>
          <a:p>
            <a:pPr eaLnBrk="1" hangingPunct="1"/>
            <a:r>
              <a:rPr lang="es-AR" sz="1600">
                <a:solidFill>
                  <a:schemeClr val="bg1"/>
                </a:solidFill>
                <a:latin typeface="Poppins Medium" panose="02000000000000000000" pitchFamily="2" charset="0"/>
                <a:ea typeface="ＭＳ Ｐゴシック" charset="0"/>
                <a:cs typeface="Poppins Medium" panose="02000000000000000000" pitchFamily="2" charset="0"/>
              </a:rPr>
              <a:t>Equipo</a:t>
            </a:r>
          </a:p>
        </p:txBody>
      </p:sp>
      <p:sp>
        <p:nvSpPr>
          <p:cNvPr id="22" name="TextBox 21"/>
          <p:cNvSpPr txBox="1"/>
          <p:nvPr userDrawn="1"/>
        </p:nvSpPr>
        <p:spPr>
          <a:xfrm>
            <a:off x="4557773" y="5529496"/>
            <a:ext cx="971420" cy="246221"/>
          </a:xfrm>
          <a:prstGeom prst="rect">
            <a:avLst/>
          </a:prstGeom>
          <a:noFill/>
        </p:spPr>
        <p:txBody>
          <a:bodyPr wrap="none" lIns="0" tIns="0" rIns="0" bIns="0" rtlCol="0">
            <a:spAutoFit/>
          </a:bodyPr>
          <a:lstStyle/>
          <a:p>
            <a:pPr eaLnBrk="1" hangingPunct="1"/>
            <a:r>
              <a:rPr lang="es-AR" sz="1600">
                <a:solidFill>
                  <a:schemeClr val="bg1"/>
                </a:solidFill>
                <a:latin typeface="Poppins Medium" panose="02000000000000000000" pitchFamily="2" charset="0"/>
                <a:ea typeface="ＭＳ Ｐゴシック" charset="0"/>
                <a:cs typeface="Poppins Medium" panose="02000000000000000000" pitchFamily="2" charset="0"/>
              </a:rPr>
              <a:t>Objetivos</a:t>
            </a:r>
          </a:p>
        </p:txBody>
      </p:sp>
      <p:sp>
        <p:nvSpPr>
          <p:cNvPr id="23" name="TextBox 22"/>
          <p:cNvSpPr txBox="1"/>
          <p:nvPr userDrawn="1"/>
        </p:nvSpPr>
        <p:spPr>
          <a:xfrm>
            <a:off x="8485381" y="5529496"/>
            <a:ext cx="780663" cy="246221"/>
          </a:xfrm>
          <a:prstGeom prst="rect">
            <a:avLst/>
          </a:prstGeom>
          <a:noFill/>
        </p:spPr>
        <p:txBody>
          <a:bodyPr wrap="none" lIns="0" tIns="0" rIns="0" bIns="0" rtlCol="0">
            <a:spAutoFit/>
          </a:bodyPr>
          <a:lstStyle/>
          <a:p>
            <a:pPr eaLnBrk="1" hangingPunct="1"/>
            <a:r>
              <a:rPr lang="es-AR" sz="1600">
                <a:solidFill>
                  <a:schemeClr val="bg1"/>
                </a:solidFill>
                <a:latin typeface="Poppins Medium" panose="02000000000000000000" pitchFamily="2" charset="0"/>
                <a:ea typeface="ＭＳ Ｐゴシック" charset="0"/>
                <a:cs typeface="Poppins Medium" panose="02000000000000000000" pitchFamily="2" charset="0"/>
              </a:rPr>
              <a:t>Tiempo</a:t>
            </a:r>
          </a:p>
        </p:txBody>
      </p:sp>
      <p:sp>
        <p:nvSpPr>
          <p:cNvPr id="24" name="Text Placeholder 4"/>
          <p:cNvSpPr>
            <a:spLocks noGrp="1"/>
          </p:cNvSpPr>
          <p:nvPr>
            <p:ph type="body" sz="quarter" idx="20"/>
          </p:nvPr>
        </p:nvSpPr>
        <p:spPr>
          <a:xfrm>
            <a:off x="5658875"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
        <p:nvSpPr>
          <p:cNvPr id="25" name="Text Placeholder 4"/>
          <p:cNvSpPr>
            <a:spLocks noGrp="1"/>
          </p:cNvSpPr>
          <p:nvPr>
            <p:ph type="body" sz="quarter" idx="21"/>
          </p:nvPr>
        </p:nvSpPr>
        <p:spPr>
          <a:xfrm>
            <a:off x="9412727"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Tree>
    <p:extLst>
      <p:ext uri="{BB962C8B-B14F-4D97-AF65-F5344CB8AC3E}">
        <p14:creationId xmlns:p14="http://schemas.microsoft.com/office/powerpoint/2010/main" val="278875009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0403" y="2395975"/>
            <a:ext cx="8642683" cy="1303190"/>
          </a:xfrm>
          <a:prstGeom prst="rect">
            <a:avLst/>
          </a:prstGeom>
        </p:spPr>
        <p:txBody>
          <a:bodyPr/>
          <a:lstStyle>
            <a:lvl1pPr>
              <a:defRPr sz="4800" b="1" i="0">
                <a:solidFill>
                  <a:srgbClr val="0B3CC8"/>
                </a:solidFill>
                <a:latin typeface="Poppins SemiBold" charset="0"/>
                <a:ea typeface="Poppins SemiBold" charset="0"/>
                <a:cs typeface="Poppins SemiBold" charset="0"/>
              </a:defRPr>
            </a:lvl1pPr>
          </a:lstStyle>
          <a:p>
            <a:r>
              <a:rPr lang="en-US" dirty="0" err="1"/>
              <a:t>Título</a:t>
            </a:r>
            <a:r>
              <a:rPr lang="en-US" dirty="0"/>
              <a:t> de </a:t>
            </a:r>
            <a:r>
              <a:rPr lang="en-US" dirty="0" err="1"/>
              <a:t>una</a:t>
            </a:r>
            <a:r>
              <a:rPr lang="en-US" dirty="0"/>
              <a:t> </a:t>
            </a:r>
            <a:r>
              <a:rPr lang="en-US" dirty="0" err="1"/>
              <a:t>carátula</a:t>
            </a:r>
            <a:r>
              <a:rPr lang="en-US" dirty="0"/>
              <a:t> </a:t>
            </a:r>
            <a:r>
              <a:rPr lang="en-US" dirty="0" err="1"/>
              <a:t>interna</a:t>
            </a:r>
            <a:endParaRPr lang="es-AR"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 y="-1"/>
            <a:ext cx="4229075" cy="285549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34990" y="5163423"/>
            <a:ext cx="4953836" cy="1694578"/>
          </a:xfrm>
          <a:prstGeom prst="rect">
            <a:avLst/>
          </a:prstGeom>
        </p:spPr>
      </p:pic>
      <p:sp>
        <p:nvSpPr>
          <p:cNvPr id="7" name="TextBox 6"/>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eaLnBrk="1" hangingPunct="1"/>
            <a:r>
              <a:rPr lang="en-US" sz="1000" err="1">
                <a:solidFill>
                  <a:srgbClr val="1D4BF1"/>
                </a:solidFill>
                <a:latin typeface="Poppins" charset="0"/>
                <a:ea typeface="Poppins" charset="0"/>
                <a:cs typeface="Poppins" charset="0"/>
              </a:rPr>
              <a:t>lagash.com</a:t>
            </a:r>
            <a:endParaRPr lang="en-US" sz="2800">
              <a:solidFill>
                <a:srgbClr val="1D4BF1"/>
              </a:solidFill>
              <a:latin typeface="Poppins" charset="0"/>
              <a:ea typeface="Poppins" charset="0"/>
              <a:cs typeface="Poppins" charset="0"/>
            </a:endParaRPr>
          </a:p>
        </p:txBody>
      </p:sp>
    </p:spTree>
    <p:extLst>
      <p:ext uri="{BB962C8B-B14F-4D97-AF65-F5344CB8AC3E}">
        <p14:creationId xmlns:p14="http://schemas.microsoft.com/office/powerpoint/2010/main" val="33545607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270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581314"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314033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mbi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43660"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19767417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020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13720954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xico">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64442"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19486635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ruguay">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747569"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30139372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0 Texto / 50 Image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46773" y="0"/>
            <a:ext cx="5942052" cy="6858000"/>
          </a:xfrm>
          <a:prstGeom prst="rect">
            <a:avLst/>
          </a:prstGeom>
          <a:solidFill>
            <a:srgbClr val="1E4BF0"/>
          </a:solidFill>
        </p:spPr>
        <p:txBody>
          <a:bodyPr anchor="ctr"/>
          <a:lstStyle>
            <a:lvl1pPr algn="ctr">
              <a:defRPr sz="6598">
                <a:solidFill>
                  <a:schemeClr val="bg1"/>
                </a:solidFill>
              </a:defRPr>
            </a:lvl1pPr>
          </a:lstStyle>
          <a:p>
            <a:r>
              <a:rPr lang="es-AR" dirty="0"/>
              <a:t>Agregar Foto aca</a:t>
            </a:r>
          </a:p>
        </p:txBody>
      </p:sp>
      <p:sp>
        <p:nvSpPr>
          <p:cNvPr id="5" name="Title 1"/>
          <p:cNvSpPr>
            <a:spLocks noGrp="1"/>
          </p:cNvSpPr>
          <p:nvPr>
            <p:ph type="title" hasCustomPrompt="1"/>
          </p:nvPr>
        </p:nvSpPr>
        <p:spPr>
          <a:xfrm>
            <a:off x="471365" y="493713"/>
            <a:ext cx="4913620" cy="6107113"/>
          </a:xfrm>
          <a:prstGeom prst="rect">
            <a:avLst/>
          </a:prstGeom>
        </p:spPr>
        <p:txBody>
          <a:bodyPr anchor="ctr">
            <a:noAutofit/>
          </a:bodyPr>
          <a:lstStyle>
            <a:lvl1pPr>
              <a:defRPr sz="2799" baseline="0">
                <a:solidFill>
                  <a:schemeClr val="bg1"/>
                </a:solidFill>
                <a:latin typeface="Poppins SemiBold" panose="02000000000000000000" pitchFamily="2" charset="0"/>
                <a:cs typeface="Poppins SemiBold" panose="02000000000000000000" pitchFamily="2" charset="0"/>
              </a:defRPr>
            </a:lvl1pPr>
          </a:lstStyle>
          <a:p>
            <a:r>
              <a:rPr lang="en-US" dirty="0"/>
              <a:t>[</a:t>
            </a:r>
            <a:r>
              <a:rPr lang="en-US" dirty="0" err="1"/>
              <a:t>Frase</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a:t>
            </a:r>
            <a:endParaRPr lang="es-AR" dirty="0"/>
          </a:p>
        </p:txBody>
      </p:sp>
      <p:pic>
        <p:nvPicPr>
          <p:cNvPr id="2049"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eaLnBrk="1" hangingPunct="1"/>
            <a:r>
              <a:rPr lang="en-US" sz="1000" dirty="0">
                <a:solidFill>
                  <a:srgbClr val="1D4BF1"/>
                </a:solidFill>
                <a:latin typeface="Poppins" charset="0"/>
                <a:ea typeface="Poppins" charset="0"/>
                <a:cs typeface="Poppins" charset="0"/>
              </a:rPr>
              <a:t>lagash.com</a:t>
            </a:r>
            <a:endParaRPr lang="en-US" sz="2800" dirty="0">
              <a:solidFill>
                <a:srgbClr val="1D4BF1"/>
              </a:solidFill>
              <a:latin typeface="Poppins" charset="0"/>
              <a:ea typeface="Poppins" charset="0"/>
              <a:cs typeface="Poppins" charset="0"/>
            </a:endParaRPr>
          </a:p>
        </p:txBody>
      </p:sp>
    </p:spTree>
    <p:extLst>
      <p:ext uri="{BB962C8B-B14F-4D97-AF65-F5344CB8AC3E}">
        <p14:creationId xmlns:p14="http://schemas.microsoft.com/office/powerpoint/2010/main" val="3971323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5.xml"/><Relationship Id="rId4"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10800000">
            <a:off x="-224692" y="-1"/>
            <a:ext cx="4168042" cy="1425778"/>
          </a:xfrm>
          <a:prstGeom prst="rect">
            <a:avLst/>
          </a:prstGeom>
        </p:spPr>
      </p:pic>
    </p:spTree>
  </p:cSld>
  <p:clrMap bg1="dk1" tx1="lt1" bg2="dk2" tx2="lt2" accent1="accent1" accent2="accent2" accent3="accent3" accent4="accent4" accent5="accent5" accent6="accent6" hlink="hlink" folHlink="folHlink"/>
  <p:sldLayoutIdLst>
    <p:sldLayoutId id="2147484688" r:id="rId1"/>
    <p:sldLayoutId id="2147484690" r:id="rId2"/>
    <p:sldLayoutId id="2147484691" r:id="rId3"/>
    <p:sldLayoutId id="2147484692" r:id="rId4"/>
    <p:sldLayoutId id="2147484693" r:id="rId5"/>
    <p:sldLayoutId id="2147484694" r:id="rId6"/>
    <p:sldLayoutId id="2147484695" r:id="rId7"/>
    <p:sldLayoutId id="2147484696" r:id="rId8"/>
    <p:sldLayoutId id="2147484700" r:id="rId9"/>
    <p:sldLayoutId id="2147484699" r:id="rId10"/>
    <p:sldLayoutId id="2147484701" r:id="rId11"/>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userDrawn="1"/>
        </p:nvSpPr>
        <p:spPr>
          <a:xfrm>
            <a:off x="10140462" y="6633569"/>
            <a:ext cx="1620677" cy="153888"/>
          </a:xfrm>
          <a:prstGeom prst="rect">
            <a:avLst/>
          </a:prstGeom>
          <a:solidFill>
            <a:schemeClr val="tx1"/>
          </a:solidFill>
        </p:spPr>
        <p:txBody>
          <a:bodyPr wrap="square" lIns="0" tIns="0" rIns="0" bIns="0" rtlCol="0">
            <a:spAutoFit/>
          </a:bodyPr>
          <a:lstStyle/>
          <a:p>
            <a:pPr algn="r" eaLnBrk="1" hangingPunct="1"/>
            <a:r>
              <a:rPr lang="en-US" sz="1000" dirty="0">
                <a:solidFill>
                  <a:srgbClr val="1D4BF1"/>
                </a:solidFill>
                <a:latin typeface="Poppins" charset="0"/>
                <a:ea typeface="Poppins" charset="0"/>
                <a:cs typeface="Poppins" charset="0"/>
              </a:rPr>
              <a:t>Embrace the challenge</a:t>
            </a:r>
            <a:endParaRPr lang="en-US" sz="2800" dirty="0">
              <a:solidFill>
                <a:srgbClr val="1D4BF1"/>
              </a:solidFill>
              <a:latin typeface="Poppins" charset="0"/>
              <a:ea typeface="Poppins" charset="0"/>
              <a:cs typeface="Poppins" charset="0"/>
            </a:endParaRPr>
          </a:p>
        </p:txBody>
      </p:sp>
      <p:sp>
        <p:nvSpPr>
          <p:cNvPr id="5" name="TextBox 4"/>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eaLnBrk="1" hangingPunct="1"/>
            <a:r>
              <a:rPr lang="en-US" sz="1000" dirty="0">
                <a:solidFill>
                  <a:srgbClr val="1D4BF1"/>
                </a:solidFill>
                <a:latin typeface="Poppins" charset="0"/>
                <a:ea typeface="Poppins" charset="0"/>
                <a:cs typeface="Poppins" charset="0"/>
              </a:rPr>
              <a:t>lagash.com</a:t>
            </a:r>
            <a:endParaRPr lang="en-US" sz="2800" dirty="0">
              <a:solidFill>
                <a:srgbClr val="1D4BF1"/>
              </a:solidFill>
              <a:latin typeface="Poppins" charset="0"/>
              <a:ea typeface="Poppins" charset="0"/>
              <a:cs typeface="Poppins" charset="0"/>
            </a:endParaRPr>
          </a:p>
        </p:txBody>
      </p:sp>
      <p:sp>
        <p:nvSpPr>
          <p:cNvPr id="2"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a:gradFill>
                <a:gsLst>
                  <a:gs pos="0">
                    <a:srgbClr val="FFFFFF"/>
                  </a:gs>
                  <a:gs pos="100000">
                    <a:srgbClr val="FFFFFF"/>
                  </a:gs>
                </a:gsLst>
                <a:lin ang="5400000" scaled="0"/>
              </a:gradFill>
              <a:ea typeface="Segoe UI" pitchFamily="34" charset="0"/>
              <a:cs typeface="Segoe UI" pitchFamily="34" charset="0"/>
            </a:endParaRPr>
          </a:p>
        </p:txBody>
      </p:sp>
    </p:spTree>
  </p:cSld>
  <p:clrMap bg1="dk1" tx1="lt1" bg2="dk2" tx2="lt2" accent1="accent1" accent2="accent2" accent3="accent3" accent4="accent4" accent5="accent5" accent6="accent6" hlink="hlink" folHlink="folHlink"/>
  <p:sldLayoutIdLst>
    <p:sldLayoutId id="2147484684" r:id="rId1"/>
    <p:sldLayoutId id="2147484689" r:id="rId2"/>
    <p:sldLayoutId id="2147484685" r:id="rId3"/>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01" userDrawn="1">
          <p15:clr>
            <a:srgbClr val="F26B43"/>
          </p15:clr>
        </p15:guide>
        <p15:guide id="2" pos="742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291550"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Argentina | Buenos Aires</a:t>
            </a:r>
          </a:p>
          <a:p>
            <a:r>
              <a:rPr lang="es-AR" sz="900" b="0" i="0" dirty="0">
                <a:solidFill>
                  <a:schemeClr val="tx1"/>
                </a:solidFill>
                <a:latin typeface="Poppins" charset="0"/>
                <a:ea typeface="Poppins" charset="0"/>
                <a:cs typeface="Poppins" charset="0"/>
              </a:rPr>
              <a:t>+54 (11) 4982 4185</a:t>
            </a:r>
          </a:p>
          <a:p>
            <a:r>
              <a:rPr lang="es-AR" sz="900" b="0" i="0" dirty="0">
                <a:solidFill>
                  <a:srgbClr val="92D050"/>
                </a:solidFill>
                <a:latin typeface="Poppins" charset="0"/>
                <a:ea typeface="Poppins" charset="0"/>
                <a:cs typeface="Poppins" charset="0"/>
              </a:rPr>
              <a:t>info@lagash.com</a:t>
            </a:r>
          </a:p>
        </p:txBody>
      </p:sp>
      <p:sp>
        <p:nvSpPr>
          <p:cNvPr id="12" name="Rectangle 11"/>
          <p:cNvSpPr/>
          <p:nvPr userDrawn="1"/>
        </p:nvSpPr>
        <p:spPr>
          <a:xfrm>
            <a:off x="2312772"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Chile | Santiago de Chile</a:t>
            </a:r>
          </a:p>
          <a:p>
            <a:r>
              <a:rPr lang="es-AR" sz="900" b="0" i="0" dirty="0">
                <a:solidFill>
                  <a:schemeClr val="tx1"/>
                </a:solidFill>
                <a:latin typeface="Poppins" charset="0"/>
                <a:ea typeface="Poppins" charset="0"/>
                <a:cs typeface="Poppins" charset="0"/>
              </a:rPr>
              <a:t>+56 (2) 2231 9428</a:t>
            </a:r>
          </a:p>
          <a:p>
            <a:r>
              <a:rPr lang="es-AR" sz="900" b="0" i="0" dirty="0">
                <a:solidFill>
                  <a:srgbClr val="92D050"/>
                </a:solidFill>
                <a:latin typeface="Poppins" charset="0"/>
                <a:ea typeface="Poppins" charset="0"/>
                <a:cs typeface="Poppins" charset="0"/>
              </a:rPr>
              <a:t>info_chile@lagash.com</a:t>
            </a:r>
          </a:p>
        </p:txBody>
      </p:sp>
      <p:sp>
        <p:nvSpPr>
          <p:cNvPr id="13" name="Rectangle 12"/>
          <p:cNvSpPr/>
          <p:nvPr userDrawn="1"/>
        </p:nvSpPr>
        <p:spPr>
          <a:xfrm>
            <a:off x="4333994"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Colombia | Bogotá</a:t>
            </a:r>
          </a:p>
          <a:p>
            <a:r>
              <a:rPr lang="es-AR" sz="900" b="0" i="0" dirty="0">
                <a:solidFill>
                  <a:schemeClr val="tx1"/>
                </a:solidFill>
                <a:latin typeface="Poppins" charset="0"/>
                <a:ea typeface="Poppins" charset="0"/>
                <a:cs typeface="Poppins" charset="0"/>
              </a:rPr>
              <a:t>+57 (1) 750 5276</a:t>
            </a:r>
          </a:p>
          <a:p>
            <a:r>
              <a:rPr lang="es-AR" sz="900" b="0" i="0" dirty="0">
                <a:solidFill>
                  <a:srgbClr val="92D050"/>
                </a:solidFill>
                <a:latin typeface="Poppins" charset="0"/>
                <a:ea typeface="Poppins" charset="0"/>
                <a:cs typeface="Poppins" charset="0"/>
              </a:rPr>
              <a:t>info_colombia@lagash.com</a:t>
            </a:r>
          </a:p>
        </p:txBody>
      </p:sp>
      <p:sp>
        <p:nvSpPr>
          <p:cNvPr id="14" name="Rectangle 13"/>
          <p:cNvSpPr/>
          <p:nvPr userDrawn="1"/>
        </p:nvSpPr>
        <p:spPr>
          <a:xfrm>
            <a:off x="6355216"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México | México DF</a:t>
            </a:r>
          </a:p>
          <a:p>
            <a:r>
              <a:rPr lang="es-AR" sz="900" b="0" i="0" dirty="0">
                <a:solidFill>
                  <a:schemeClr val="tx1"/>
                </a:solidFill>
                <a:latin typeface="Poppins" charset="0"/>
                <a:ea typeface="Poppins" charset="0"/>
                <a:cs typeface="Poppins" charset="0"/>
              </a:rPr>
              <a:t>+52 (55) 6394 0617</a:t>
            </a:r>
          </a:p>
          <a:p>
            <a:r>
              <a:rPr lang="es-AR" sz="900" b="0" i="0" dirty="0">
                <a:solidFill>
                  <a:srgbClr val="92D050"/>
                </a:solidFill>
                <a:latin typeface="Poppins" charset="0"/>
                <a:ea typeface="Poppins" charset="0"/>
                <a:cs typeface="Poppins" charset="0"/>
              </a:rPr>
              <a:t>info_mexico@lagash.com</a:t>
            </a:r>
          </a:p>
        </p:txBody>
      </p:sp>
      <p:sp>
        <p:nvSpPr>
          <p:cNvPr id="15" name="Rectangle 14"/>
          <p:cNvSpPr/>
          <p:nvPr userDrawn="1"/>
        </p:nvSpPr>
        <p:spPr>
          <a:xfrm>
            <a:off x="8376438" y="6033465"/>
            <a:ext cx="1555803"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USA | Seattle - US</a:t>
            </a:r>
          </a:p>
          <a:p>
            <a:r>
              <a:rPr lang="es-AR" sz="900" b="0" i="0" dirty="0">
                <a:solidFill>
                  <a:schemeClr val="tx1"/>
                </a:solidFill>
                <a:latin typeface="Poppins" charset="0"/>
                <a:ea typeface="Poppins" charset="0"/>
                <a:cs typeface="Poppins" charset="0"/>
              </a:rPr>
              <a:t>+1 844 4 Lagash</a:t>
            </a:r>
          </a:p>
          <a:p>
            <a:r>
              <a:rPr lang="es-AR" sz="900" b="0" i="0" dirty="0">
                <a:solidFill>
                  <a:srgbClr val="92D050"/>
                </a:solidFill>
                <a:latin typeface="Poppins" charset="0"/>
                <a:ea typeface="Poppins" charset="0"/>
                <a:cs typeface="Poppins" charset="0"/>
              </a:rPr>
              <a:t>infousa@lagash.com</a:t>
            </a:r>
          </a:p>
        </p:txBody>
      </p:sp>
      <p:sp>
        <p:nvSpPr>
          <p:cNvPr id="16" name="Rectangle 15"/>
          <p:cNvSpPr/>
          <p:nvPr userDrawn="1"/>
        </p:nvSpPr>
        <p:spPr>
          <a:xfrm>
            <a:off x="10005395" y="6033465"/>
            <a:ext cx="1948068" cy="6463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Uruguay | Montevideo</a:t>
            </a:r>
          </a:p>
          <a:p>
            <a:r>
              <a:rPr lang="es-AR" sz="900" b="0" i="0" dirty="0">
                <a:solidFill>
                  <a:schemeClr val="tx1"/>
                </a:solidFill>
                <a:latin typeface="Poppins" charset="0"/>
                <a:ea typeface="Poppins" charset="0"/>
                <a:cs typeface="Poppins" charset="0"/>
              </a:rPr>
              <a:t>+598 2623 2546</a:t>
            </a:r>
          </a:p>
          <a:p>
            <a:r>
              <a:rPr lang="es-AR" sz="900" b="0" i="0" dirty="0">
                <a:solidFill>
                  <a:srgbClr val="92D050"/>
                </a:solidFill>
                <a:latin typeface="Poppins" charset="0"/>
                <a:ea typeface="Poppins" charset="0"/>
                <a:cs typeface="Poppins" charset="0"/>
              </a:rPr>
              <a:t>info_uy@lagash.com</a:t>
            </a:r>
          </a:p>
          <a:p>
            <a:endParaRPr lang="es-AR" sz="900" b="0" i="0" dirty="0">
              <a:solidFill>
                <a:schemeClr val="bg1"/>
              </a:solidFill>
              <a:latin typeface="Poppins" charset="0"/>
              <a:ea typeface="Poppins" charset="0"/>
              <a:cs typeface="Poppins" charset="0"/>
            </a:endParaRPr>
          </a:p>
        </p:txBody>
      </p:sp>
      <p:pic>
        <p:nvPicPr>
          <p:cNvPr id="9" name="Picture 8"/>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3830129" y="1900238"/>
            <a:ext cx="4903866" cy="1805250"/>
          </a:xfrm>
          <a:prstGeom prst="rect">
            <a:avLst/>
          </a:prstGeom>
        </p:spPr>
      </p:pic>
    </p:spTree>
  </p:cSld>
  <p:clrMap bg1="dk1" tx1="lt1" bg2="dk2" tx2="lt2" accent1="accent1" accent2="accent2" accent3="accent3" accent4="accent4" accent5="accent5" accent6="accent6" hlink="hlink" folHlink="folHlink"/>
  <p:sldLayoutIdLst>
    <p:sldLayoutId id="2147484677" r:id="rId1"/>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711D17-47F2-474F-89BE-0A63D4A93F04}" type="datetimeFigureOut">
              <a:rPr lang="es-AR" smtClean="0"/>
              <a:t>8/8/2018</a:t>
            </a:fld>
            <a:endParaRPr lang="es-AR" dirty="0"/>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C7BBD-12DD-439E-BDF0-4F400A962287}" type="slidenum">
              <a:rPr lang="es-AR" smtClean="0"/>
              <a:t>‹#›</a:t>
            </a:fld>
            <a:endParaRPr lang="es-AR" dirty="0"/>
          </a:p>
        </p:txBody>
      </p:sp>
    </p:spTree>
    <p:extLst>
      <p:ext uri="{BB962C8B-B14F-4D97-AF65-F5344CB8AC3E}">
        <p14:creationId xmlns:p14="http://schemas.microsoft.com/office/powerpoint/2010/main" val="3482462217"/>
      </p:ext>
    </p:extLst>
  </p:cSld>
  <p:clrMap bg1="lt1" tx1="dk1" bg2="lt2" tx2="dk2" accent1="accent1" accent2="accent2" accent3="accent3" accent4="accent4" accent5="accent5" accent6="accent6" hlink="hlink" folHlink="folHlink"/>
  <p:sldLayoutIdLst>
    <p:sldLayoutId id="2147484703" r:id="rId1"/>
    <p:sldLayoutId id="2147484704" r:id="rId2"/>
    <p:sldLayoutId id="2147484705" r:id="rId3"/>
    <p:sldLayoutId id="2147484706" r:id="rId4"/>
    <p:sldLayoutId id="2147484707" r:id="rId5"/>
    <p:sldLayoutId id="2147484708" r:id="rId6"/>
    <p:sldLayoutId id="2147484709" r:id="rId7"/>
    <p:sldLayoutId id="2147484710" r:id="rId8"/>
    <p:sldLayoutId id="2147484711" r:id="rId9"/>
    <p:sldLayoutId id="2147484712" r:id="rId10"/>
    <p:sldLayoutId id="2147484713" r:id="rId11"/>
    <p:sldLayoutId id="2147484714" r:id="rId12"/>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s-A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userDrawn="1"/>
        </p:nvSpPr>
        <p:spPr>
          <a:xfrm>
            <a:off x="10140462" y="6633569"/>
            <a:ext cx="1620677" cy="153888"/>
          </a:xfrm>
          <a:prstGeom prst="rect">
            <a:avLst/>
          </a:prstGeom>
          <a:solidFill>
            <a:schemeClr val="tx1"/>
          </a:solidFill>
        </p:spPr>
        <p:txBody>
          <a:bodyPr wrap="square" lIns="0" tIns="0" rIns="0" bIns="0" rtlCol="0">
            <a:spAutoFit/>
          </a:bodyPr>
          <a:lstStyle/>
          <a:p>
            <a:pPr algn="r" eaLnBrk="1" hangingPunct="1"/>
            <a:r>
              <a:rPr lang="en-US" sz="1000">
                <a:solidFill>
                  <a:srgbClr val="1D4BF1"/>
                </a:solidFill>
                <a:latin typeface="Poppins" charset="0"/>
                <a:ea typeface="Poppins" charset="0"/>
                <a:cs typeface="Poppins" charset="0"/>
              </a:rPr>
              <a:t>Embrace the challenge</a:t>
            </a:r>
            <a:endParaRPr lang="en-US" sz="2800">
              <a:solidFill>
                <a:srgbClr val="1D4BF1"/>
              </a:solidFill>
              <a:latin typeface="Poppins" charset="0"/>
              <a:ea typeface="Poppins" charset="0"/>
              <a:cs typeface="Poppins" charset="0"/>
            </a:endParaRPr>
          </a:p>
        </p:txBody>
      </p:sp>
      <p:sp>
        <p:nvSpPr>
          <p:cNvPr id="5" name="TextBox 4"/>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eaLnBrk="1" hangingPunct="1"/>
            <a:r>
              <a:rPr lang="en-US" sz="1000" err="1">
                <a:solidFill>
                  <a:srgbClr val="1D4BF1"/>
                </a:solidFill>
                <a:latin typeface="Poppins" charset="0"/>
                <a:ea typeface="Poppins" charset="0"/>
                <a:cs typeface="Poppins" charset="0"/>
              </a:rPr>
              <a:t>lagash.com</a:t>
            </a:r>
            <a:endParaRPr lang="en-US" sz="2800">
              <a:solidFill>
                <a:srgbClr val="1D4BF1"/>
              </a:solidFill>
              <a:latin typeface="Poppins" charset="0"/>
              <a:ea typeface="Poppins" charset="0"/>
              <a:cs typeface="Poppins" charset="0"/>
            </a:endParaRPr>
          </a:p>
        </p:txBody>
      </p:sp>
      <p:sp>
        <p:nvSpPr>
          <p:cNvPr id="2"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1158102"/>
      </p:ext>
    </p:extLst>
  </p:cSld>
  <p:clrMap bg1="dk1" tx1="lt1" bg2="dk2" tx2="lt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01">
          <p15:clr>
            <a:srgbClr val="F26B43"/>
          </p15:clr>
        </p15:guide>
        <p15:guide id="2" pos="742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08775"/>
      </p:ext>
    </p:extLst>
  </p:cSld>
  <p:clrMap bg1="lt1" tx1="dk1" bg2="lt2" tx2="dk2" accent1="accent1" accent2="accent2" accent3="accent3" accent4="accent4" accent5="accent5" accent6="accent6" hlink="hlink" folHlink="folHlink"/>
  <p:sldLayoutIdLst>
    <p:sldLayoutId id="214748472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32.xml"/><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Layout" Target="../slideLayouts/slideLayout29.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7.xml"/><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Layout" Target="../slideLayouts/slideLayout27.xml"/><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27.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 y="0"/>
            <a:ext cx="12185635" cy="6858000"/>
          </a:xfrm>
          <a:prstGeom prst="rect">
            <a:avLst/>
          </a:prstGeom>
        </p:spPr>
      </p:pic>
    </p:spTree>
    <p:extLst>
      <p:ext uri="{BB962C8B-B14F-4D97-AF65-F5344CB8AC3E}">
        <p14:creationId xmlns:p14="http://schemas.microsoft.com/office/powerpoint/2010/main" val="4790544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3" name="Text Placeholder 1"/>
          <p:cNvSpPr txBox="1">
            <a:spLocks/>
          </p:cNvSpPr>
          <p:nvPr/>
        </p:nvSpPr>
        <p:spPr>
          <a:xfrm>
            <a:off x="1267386" y="3107825"/>
            <a:ext cx="9654051" cy="10245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7000" b="0" i="0" u="none" strike="noStrike" kern="1200" cap="none" spc="0" normalizeH="0" baseline="0" noProof="0" dirty="0">
                <a:ln>
                  <a:noFill/>
                </a:ln>
                <a:solidFill>
                  <a:prstClr val="white"/>
                </a:solidFill>
                <a:effectLst/>
                <a:uLnTx/>
                <a:uFillTx/>
                <a:latin typeface="Poppins bold" panose="00000800000000000000" pitchFamily="2" charset="0"/>
                <a:ea typeface="+mn-ea"/>
                <a:cs typeface="Poppins bold" panose="00000800000000000000" pitchFamily="2" charset="0"/>
              </a:rPr>
              <a:t>¡Ahora Ustedes!</a:t>
            </a:r>
          </a:p>
        </p:txBody>
      </p:sp>
      <p:pic>
        <p:nvPicPr>
          <p:cNvPr id="5" name="Picture 4"/>
          <p:cNvPicPr>
            <a:picLocks noChangeAspect="1"/>
          </p:cNvPicPr>
          <p:nvPr/>
        </p:nvPicPr>
        <p:blipFill>
          <a:blip r:embed="rId3"/>
          <a:stretch>
            <a:fillRect/>
          </a:stretch>
        </p:blipFill>
        <p:spPr>
          <a:xfrm>
            <a:off x="5298587" y="1269555"/>
            <a:ext cx="1591648" cy="1594143"/>
          </a:xfrm>
          <a:prstGeom prst="rect">
            <a:avLst/>
          </a:prstGeom>
        </p:spPr>
      </p:pic>
      <p:pic>
        <p:nvPicPr>
          <p:cNvPr id="6" name="Picture 5"/>
          <p:cNvPicPr>
            <a:picLocks noChangeAspect="1"/>
          </p:cNvPicPr>
          <p:nvPr/>
        </p:nvPicPr>
        <p:blipFill>
          <a:blip r:embed="rId4"/>
          <a:stretch>
            <a:fillRect/>
          </a:stretch>
        </p:blipFill>
        <p:spPr>
          <a:xfrm>
            <a:off x="255572" y="563514"/>
            <a:ext cx="11616879" cy="5689803"/>
          </a:xfrm>
          <a:prstGeom prst="rect">
            <a:avLst/>
          </a:prstGeom>
        </p:spPr>
      </p:pic>
    </p:spTree>
    <p:extLst>
      <p:ext uri="{BB962C8B-B14F-4D97-AF65-F5344CB8AC3E}">
        <p14:creationId xmlns:p14="http://schemas.microsoft.com/office/powerpoint/2010/main" val="3082796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77039" y="3088663"/>
            <a:ext cx="9654051" cy="680674"/>
          </a:xfrm>
        </p:spPr>
        <p:txBody>
          <a:bodyPr/>
          <a:lstStyle/>
          <a:p>
            <a:r>
              <a:rPr lang="es-ES" b="0" dirty="0">
                <a:latin typeface="Poppins bold" panose="00000800000000000000" pitchFamily="2" charset="0"/>
                <a:cs typeface="Poppins bold" panose="00000800000000000000" pitchFamily="2" charset="0"/>
              </a:rPr>
              <a:t>Metodologías</a:t>
            </a:r>
            <a:endParaRPr lang="es-ES" dirty="0">
              <a:latin typeface="Poppins bold" panose="00000800000000000000" pitchFamily="2" charset="0"/>
              <a:cs typeface="Poppins bold" panose="00000800000000000000" pitchFamily="2" charset="0"/>
            </a:endParaRPr>
          </a:p>
        </p:txBody>
      </p:sp>
    </p:spTree>
    <p:extLst>
      <p:ext uri="{BB962C8B-B14F-4D97-AF65-F5344CB8AC3E}">
        <p14:creationId xmlns:p14="http://schemas.microsoft.com/office/powerpoint/2010/main" val="382329444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s-AR" dirty="0"/>
              <a:t>Metodología</a:t>
            </a:r>
          </a:p>
        </p:txBody>
      </p:sp>
      <p:sp>
        <p:nvSpPr>
          <p:cNvPr id="4" name="Text Placeholder 3"/>
          <p:cNvSpPr>
            <a:spLocks noGrp="1"/>
          </p:cNvSpPr>
          <p:nvPr>
            <p:ph type="body" sz="quarter" idx="12"/>
          </p:nvPr>
        </p:nvSpPr>
        <p:spPr>
          <a:xfrm>
            <a:off x="726293" y="1694808"/>
            <a:ext cx="5113395" cy="3795713"/>
          </a:xfrm>
        </p:spPr>
        <p:txBody>
          <a:bodyPr/>
          <a:lstStyle/>
          <a:p>
            <a:endParaRPr lang="es-AR" dirty="0"/>
          </a:p>
          <a:p>
            <a:endParaRPr lang="es-AR" dirty="0"/>
          </a:p>
          <a:p>
            <a:r>
              <a:rPr lang="es-AR" dirty="0">
                <a:latin typeface="Poppins bold" panose="00000800000000000000" pitchFamily="2" charset="0"/>
                <a:cs typeface="Poppins bold" panose="00000800000000000000" pitchFamily="2" charset="0"/>
              </a:rPr>
              <a:t>Cascada</a:t>
            </a:r>
            <a:r>
              <a:rPr lang="es-AR" dirty="0"/>
              <a:t> </a:t>
            </a:r>
            <a:r>
              <a:rPr lang="es-AR" dirty="0">
                <a:latin typeface="Poppins Light" panose="00000400000000000000" pitchFamily="2" charset="0"/>
                <a:cs typeface="Poppins Light" panose="00000400000000000000" pitchFamily="2" charset="0"/>
              </a:rPr>
              <a:t>(</a:t>
            </a:r>
            <a:r>
              <a:rPr lang="es-AR" dirty="0" err="1">
                <a:latin typeface="Poppins Light" panose="00000400000000000000" pitchFamily="2" charset="0"/>
                <a:cs typeface="Poppins Light" panose="00000400000000000000" pitchFamily="2" charset="0"/>
              </a:rPr>
              <a:t>Waterfall</a:t>
            </a:r>
            <a:r>
              <a:rPr lang="es-AR" dirty="0">
                <a:latin typeface="Poppins Light" panose="00000400000000000000" pitchFamily="2" charset="0"/>
                <a:cs typeface="Poppins Light" panose="00000400000000000000" pitchFamily="2" charset="0"/>
              </a:rPr>
              <a:t>)</a:t>
            </a:r>
          </a:p>
        </p:txBody>
      </p:sp>
      <p:sp>
        <p:nvSpPr>
          <p:cNvPr id="5" name="Text Placeholder 4"/>
          <p:cNvSpPr>
            <a:spLocks noGrp="1"/>
          </p:cNvSpPr>
          <p:nvPr>
            <p:ph type="body" sz="quarter" idx="13"/>
          </p:nvPr>
        </p:nvSpPr>
        <p:spPr>
          <a:xfrm>
            <a:off x="6404350" y="1694808"/>
            <a:ext cx="5113395" cy="3795713"/>
          </a:xfrm>
        </p:spPr>
        <p:txBody>
          <a:bodyPr/>
          <a:lstStyle/>
          <a:p>
            <a:endParaRPr lang="es-AR" dirty="0"/>
          </a:p>
          <a:p>
            <a:endParaRPr lang="es-AR" dirty="0"/>
          </a:p>
          <a:p>
            <a:r>
              <a:rPr lang="es-AR" dirty="0">
                <a:latin typeface="Poppins bold" panose="00000800000000000000" pitchFamily="2" charset="0"/>
                <a:cs typeface="Poppins bold" panose="00000800000000000000" pitchFamily="2" charset="0"/>
              </a:rPr>
              <a:t>Ágil</a:t>
            </a:r>
            <a:r>
              <a:rPr lang="es-AR" dirty="0"/>
              <a:t> </a:t>
            </a:r>
            <a:r>
              <a:rPr lang="en-US" dirty="0">
                <a:latin typeface="Poppins Light" panose="00000400000000000000" pitchFamily="2" charset="0"/>
                <a:cs typeface="Poppins Light" panose="00000400000000000000" pitchFamily="2" charset="0"/>
              </a:rPr>
              <a:t>(</a:t>
            </a:r>
            <a:r>
              <a:rPr lang="es-AR" dirty="0">
                <a:latin typeface="Poppins Light" panose="00000400000000000000" pitchFamily="2" charset="0"/>
                <a:cs typeface="Poppins Light" panose="00000400000000000000" pitchFamily="2" charset="0"/>
              </a:rPr>
              <a:t>Agile)</a:t>
            </a:r>
          </a:p>
        </p:txBody>
      </p:sp>
      <p:pic>
        <p:nvPicPr>
          <p:cNvPr id="7" name="Picture 6"/>
          <p:cNvPicPr>
            <a:picLocks noChangeAspect="1"/>
          </p:cNvPicPr>
          <p:nvPr/>
        </p:nvPicPr>
        <p:blipFill>
          <a:blip r:embed="rId2">
            <a:lum bright="70000" contrast="-70000"/>
          </a:blip>
          <a:stretch>
            <a:fillRect/>
          </a:stretch>
        </p:blipFill>
        <p:spPr>
          <a:xfrm>
            <a:off x="10910718" y="324355"/>
            <a:ext cx="841409" cy="846524"/>
          </a:xfrm>
          <a:prstGeom prst="rect">
            <a:avLst/>
          </a:prstGeom>
        </p:spPr>
      </p:pic>
      <p:pic>
        <p:nvPicPr>
          <p:cNvPr id="9" name="Picture 8"/>
          <p:cNvPicPr>
            <a:picLocks noChangeAspect="1"/>
          </p:cNvPicPr>
          <p:nvPr/>
        </p:nvPicPr>
        <p:blipFill>
          <a:blip r:embed="rId3"/>
          <a:stretch>
            <a:fillRect/>
          </a:stretch>
        </p:blipFill>
        <p:spPr>
          <a:xfrm>
            <a:off x="2573988" y="2498748"/>
            <a:ext cx="1328939" cy="1058491"/>
          </a:xfrm>
          <a:prstGeom prst="rect">
            <a:avLst/>
          </a:prstGeom>
        </p:spPr>
      </p:pic>
      <p:pic>
        <p:nvPicPr>
          <p:cNvPr id="10" name="Picture 9"/>
          <p:cNvPicPr>
            <a:picLocks noChangeAspect="1"/>
          </p:cNvPicPr>
          <p:nvPr/>
        </p:nvPicPr>
        <p:blipFill>
          <a:blip r:embed="rId4"/>
          <a:stretch>
            <a:fillRect/>
          </a:stretch>
        </p:blipFill>
        <p:spPr>
          <a:xfrm>
            <a:off x="8373016" y="2523928"/>
            <a:ext cx="1194730" cy="922869"/>
          </a:xfrm>
          <a:prstGeom prst="rect">
            <a:avLst/>
          </a:prstGeom>
        </p:spPr>
      </p:pic>
    </p:spTree>
    <p:extLst>
      <p:ext uri="{BB962C8B-B14F-4D97-AF65-F5344CB8AC3E}">
        <p14:creationId xmlns:p14="http://schemas.microsoft.com/office/powerpoint/2010/main" val="14542708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Metodología</a:t>
            </a:r>
            <a:r>
              <a:rPr lang="en-US" dirty="0"/>
              <a:t> &gt;&gt; </a:t>
            </a:r>
            <a:r>
              <a:rPr lang="en-US" dirty="0" err="1"/>
              <a:t>Cascada</a:t>
            </a:r>
            <a:endParaRPr lang="es-AR" dirty="0"/>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pic>
        <p:nvPicPr>
          <p:cNvPr id="8" name="Picture 7">
            <a:extLst>
              <a:ext uri="{FF2B5EF4-FFF2-40B4-BE49-F238E27FC236}">
                <a16:creationId xmlns:a16="http://schemas.microsoft.com/office/drawing/2014/main" id="{488DA861-467C-4CCD-9039-F8707A89962D}"/>
              </a:ext>
            </a:extLst>
          </p:cNvPr>
          <p:cNvPicPr/>
          <p:nvPr/>
        </p:nvPicPr>
        <p:blipFill>
          <a:blip r:embed="rId3"/>
          <a:stretch>
            <a:fillRect/>
          </a:stretch>
        </p:blipFill>
        <p:spPr>
          <a:xfrm>
            <a:off x="1635760" y="1847890"/>
            <a:ext cx="8639492" cy="1749425"/>
          </a:xfrm>
          <a:prstGeom prst="rect">
            <a:avLst/>
          </a:prstGeom>
        </p:spPr>
      </p:pic>
      <p:sp>
        <p:nvSpPr>
          <p:cNvPr id="6" name="Rectangle 5">
            <a:extLst>
              <a:ext uri="{FF2B5EF4-FFF2-40B4-BE49-F238E27FC236}">
                <a16:creationId xmlns:a16="http://schemas.microsoft.com/office/drawing/2014/main" id="{6802D3B9-4C39-44EE-A697-BB3E1A88AFD4}"/>
              </a:ext>
            </a:extLst>
          </p:cNvPr>
          <p:cNvSpPr/>
          <p:nvPr/>
        </p:nvSpPr>
        <p:spPr>
          <a:xfrm>
            <a:off x="1325880" y="4207469"/>
            <a:ext cx="9584838" cy="1410899"/>
          </a:xfrm>
          <a:prstGeom prst="rect">
            <a:avLst/>
          </a:prstGeom>
        </p:spPr>
        <p:txBody>
          <a:bodyPr wrap="square">
            <a:spAutoFit/>
          </a:bodyPr>
          <a:lstStyle/>
          <a:p>
            <a:pPr marL="6350" marR="0" lvl="0" indent="-6350" algn="just" defTabSz="912813" rtl="0" eaLnBrk="0" fontAlgn="base" latinLnBrk="0" hangingPunct="0">
              <a:lnSpc>
                <a:spcPct val="119000"/>
              </a:lnSpc>
              <a:spcBef>
                <a:spcPts val="0"/>
              </a:spcBef>
              <a:spcAft>
                <a:spcPts val="20"/>
              </a:spcAft>
              <a:buClrTx/>
              <a:buSzTx/>
              <a:buFontTx/>
              <a:buNone/>
              <a:tabLst/>
              <a:defRPr/>
            </a:pPr>
            <a:r>
              <a:rPr kumimoji="0" lang="es-AR" sz="1800" b="0" i="0" u="none" strike="noStrike" kern="1200" cap="none" spc="0" normalizeH="0" baseline="0" noProof="0" dirty="0">
                <a:ln>
                  <a:noFill/>
                </a:ln>
                <a:solidFill>
                  <a:srgbClr val="000000"/>
                </a:solidFill>
                <a:effectLst/>
                <a:uLnTx/>
                <a:uFillTx/>
                <a:latin typeface="Poppins" panose="02000000000000000000" pitchFamily="2" charset="0"/>
                <a:ea typeface="Arial" panose="020B0604020202020204" pitchFamily="34" charset="0"/>
                <a:cs typeface="Poppins" panose="02000000000000000000" pitchFamily="2" charset="0"/>
              </a:rPr>
              <a:t>También llamado </a:t>
            </a:r>
            <a:r>
              <a:rPr kumimoji="0" lang="es-AR" sz="1800" b="1" i="0" u="none" strike="noStrike" kern="1200" cap="none" spc="0" normalizeH="0" baseline="0" noProof="0" dirty="0">
                <a:ln>
                  <a:noFill/>
                </a:ln>
                <a:solidFill>
                  <a:srgbClr val="000000"/>
                </a:solidFill>
                <a:effectLst/>
                <a:uLnTx/>
                <a:uFillTx/>
                <a:latin typeface="Poppins" panose="02000000000000000000" pitchFamily="2" charset="0"/>
                <a:ea typeface="Arial" panose="020B0604020202020204" pitchFamily="34" charset="0"/>
                <a:cs typeface="Poppins" panose="02000000000000000000" pitchFamily="2" charset="0"/>
              </a:rPr>
              <a:t>ciclo de vida clásico</a:t>
            </a:r>
            <a:r>
              <a:rPr kumimoji="0" lang="es-AR" sz="1800" b="0" i="0" u="none" strike="noStrike" kern="1200" cap="none" spc="0" normalizeH="0" baseline="0" noProof="0" dirty="0">
                <a:ln>
                  <a:noFill/>
                </a:ln>
                <a:solidFill>
                  <a:srgbClr val="000000"/>
                </a:solidFill>
                <a:effectLst/>
                <a:uLnTx/>
                <a:uFillTx/>
                <a:latin typeface="Poppins" panose="02000000000000000000" pitchFamily="2" charset="0"/>
                <a:ea typeface="Arial" panose="020B0604020202020204" pitchFamily="34" charset="0"/>
                <a:cs typeface="Poppins" panose="02000000000000000000" pitchFamily="2" charset="0"/>
              </a:rPr>
              <a:t>, sugiere un enfoque sistemático y secuencial para el desarrollo del software, que comienza con la especificación de los requerimientos por parte del cliente y avanza a través de planeación, modelado, construcción y despliegue, para concluir con el software terminado.</a:t>
            </a:r>
          </a:p>
        </p:txBody>
      </p:sp>
    </p:spTree>
    <p:extLst>
      <p:ext uri="{BB962C8B-B14F-4D97-AF65-F5344CB8AC3E}">
        <p14:creationId xmlns:p14="http://schemas.microsoft.com/office/powerpoint/2010/main" val="401522886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Metodología</a:t>
            </a:r>
            <a:r>
              <a:rPr lang="en-US" dirty="0"/>
              <a:t> &gt;&gt; </a:t>
            </a:r>
            <a:r>
              <a:rPr lang="en-US" dirty="0" err="1"/>
              <a:t>Cascada</a:t>
            </a:r>
            <a:endParaRPr lang="es-AR" dirty="0"/>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pic>
        <p:nvPicPr>
          <p:cNvPr id="3" name="Picture 2"/>
          <p:cNvPicPr>
            <a:picLocks noChangeAspect="1"/>
          </p:cNvPicPr>
          <p:nvPr/>
        </p:nvPicPr>
        <p:blipFill>
          <a:blip r:embed="rId3"/>
          <a:stretch>
            <a:fillRect/>
          </a:stretch>
        </p:blipFill>
        <p:spPr>
          <a:xfrm>
            <a:off x="726293" y="1170879"/>
            <a:ext cx="7239372" cy="5327924"/>
          </a:xfrm>
          <a:prstGeom prst="rect">
            <a:avLst/>
          </a:prstGeom>
        </p:spPr>
      </p:pic>
    </p:spTree>
    <p:extLst>
      <p:ext uri="{BB962C8B-B14F-4D97-AF65-F5344CB8AC3E}">
        <p14:creationId xmlns:p14="http://schemas.microsoft.com/office/powerpoint/2010/main" val="370410229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Resultado de imagen para scrum">
            <a:extLst>
              <a:ext uri="{FF2B5EF4-FFF2-40B4-BE49-F238E27FC236}">
                <a16:creationId xmlns:a16="http://schemas.microsoft.com/office/drawing/2014/main" id="{6CC414AB-BB42-4843-9E67-4F2BEB6BD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72858">
            <a:off x="5760432" y="2356978"/>
            <a:ext cx="4513975" cy="209920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49C96BB-0F13-4DE8-BA35-D74C6B4751F8}"/>
              </a:ext>
            </a:extLst>
          </p:cNvPr>
          <p:cNvSpPr>
            <a:spLocks noGrp="1"/>
          </p:cNvSpPr>
          <p:nvPr>
            <p:ph type="title"/>
          </p:nvPr>
        </p:nvSpPr>
        <p:spPr>
          <a:xfrm>
            <a:off x="338910" y="3033844"/>
            <a:ext cx="6415851" cy="745473"/>
          </a:xfrm>
        </p:spPr>
        <p:txBody>
          <a:bodyPr/>
          <a:lstStyle/>
          <a:p>
            <a:pPr algn="ctr"/>
            <a:r>
              <a:rPr lang="en-US" sz="8000" dirty="0" err="1"/>
              <a:t>Ágil</a:t>
            </a:r>
            <a:r>
              <a:rPr lang="en-US" sz="8000" dirty="0"/>
              <a:t> &gt;&gt;</a:t>
            </a:r>
            <a:r>
              <a:rPr lang="en-US" sz="2000" b="0" dirty="0">
                <a:solidFill>
                  <a:schemeClr val="bg1">
                    <a:lumMod val="50000"/>
                    <a:lumOff val="50000"/>
                  </a:schemeClr>
                </a:solidFill>
              </a:rPr>
              <a:t/>
            </a:r>
            <a:br>
              <a:rPr lang="en-US" sz="2000" b="0" dirty="0">
                <a:solidFill>
                  <a:schemeClr val="bg1">
                    <a:lumMod val="50000"/>
                    <a:lumOff val="50000"/>
                  </a:schemeClr>
                </a:solidFill>
              </a:rPr>
            </a:br>
            <a:endParaRPr lang="es-AR" sz="2000" b="0" dirty="0">
              <a:solidFill>
                <a:schemeClr val="bg1">
                  <a:lumMod val="50000"/>
                  <a:lumOff val="50000"/>
                </a:schemeClr>
              </a:solidFill>
            </a:endParaRPr>
          </a:p>
        </p:txBody>
      </p:sp>
    </p:spTree>
    <p:extLst>
      <p:ext uri="{BB962C8B-B14F-4D97-AF65-F5344CB8AC3E}">
        <p14:creationId xmlns:p14="http://schemas.microsoft.com/office/powerpoint/2010/main" val="225971248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8838"/>
            <a:ext cx="11056132" cy="783908"/>
          </a:xfrm>
        </p:spPr>
        <p:txBody>
          <a:bodyPr/>
          <a:lstStyle/>
          <a:p>
            <a:pPr>
              <a:defRPr/>
            </a:pPr>
            <a:r>
              <a:rPr lang="en-US" sz="4400"/>
              <a:t>SCRUM &gt;&gt; Pre-</a:t>
            </a:r>
            <a:r>
              <a:rPr lang="en-US" sz="4400" err="1"/>
              <a:t>requisitos</a:t>
            </a:r>
            <a:endParaRPr lang="en-US" sz="4400">
              <a:solidFill>
                <a:srgbClr val="1D4BF1"/>
              </a:solidFill>
            </a:endParaRPr>
          </a:p>
        </p:txBody>
      </p:sp>
      <p:sp>
        <p:nvSpPr>
          <p:cNvPr id="3" name="Rectangle 2"/>
          <p:cNvSpPr/>
          <p:nvPr/>
        </p:nvSpPr>
        <p:spPr>
          <a:xfrm>
            <a:off x="973540" y="2516959"/>
            <a:ext cx="6092825" cy="2308324"/>
          </a:xfrm>
          <a:prstGeom prst="rect">
            <a:avLst/>
          </a:prstGeom>
        </p:spPr>
        <p:txBody>
          <a:bodyPr>
            <a:spAutoFit/>
          </a:bodyPr>
          <a:lstStyle/>
          <a:p>
            <a:pPr marL="571500" marR="0" lvl="0" indent="-571500" algn="l" defTabSz="91281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s-AR" sz="4800" b="0" i="0" u="none" strike="noStrike" kern="1200" cap="none" spc="0" normalizeH="0" baseline="0" noProof="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Equipo</a:t>
            </a:r>
            <a:r>
              <a:rPr kumimoji="0" lang="en-US" altLang="es-AR" sz="4800" b="0" i="0" u="none" strike="noStrike" kern="1200" cap="none" spc="0" normalizeH="0" baseline="0" noProof="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es-AR" sz="4800" b="0" i="0" u="none" strike="noStrike" kern="1200" cap="none" spc="0" normalizeH="0" baseline="0" noProof="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pequeño</a:t>
            </a:r>
            <a:endParaRPr kumimoji="0" lang="en-US" altLang="es-AR" sz="4800" b="0" i="0" u="none" strike="noStrike" kern="1200" cap="none" spc="0" normalizeH="0" baseline="0" noProof="0">
              <a:ln>
                <a:noFill/>
              </a:ln>
              <a:solidFill>
                <a:srgbClr val="072783"/>
              </a:solidFill>
              <a:effectLst/>
              <a:uLnTx/>
              <a:uFillTx/>
              <a:latin typeface="Poppins" panose="02000000000000000000" pitchFamily="2" charset="0"/>
              <a:ea typeface="ＭＳ Ｐゴシック" charset="-128"/>
              <a:cs typeface="Poppins" panose="02000000000000000000" pitchFamily="2" charset="0"/>
            </a:endParaRPr>
          </a:p>
          <a:p>
            <a:pPr marL="571500" marR="0" lvl="0" indent="-571500" algn="l" defTabSz="91281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s-AR" sz="4800" b="0" i="0" u="none" strike="noStrike" kern="1200" cap="none" spc="0" normalizeH="0" baseline="0" noProof="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Buenas</a:t>
            </a:r>
            <a:r>
              <a:rPr kumimoji="0" lang="en-US" altLang="es-AR" sz="4800" b="0" i="0" u="none" strike="noStrike" kern="1200" cap="none" spc="0" normalizeH="0" baseline="0" noProof="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personas</a:t>
            </a:r>
          </a:p>
          <a:p>
            <a:pPr marL="571500" marR="0" lvl="0" indent="-571500" algn="l" defTabSz="91281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s-AR" sz="4800" b="0" i="0" u="none" strike="noStrike" kern="1200" cap="none" spc="0" normalizeH="0" baseline="0" noProof="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Sentido</a:t>
            </a:r>
            <a:r>
              <a:rPr kumimoji="0" lang="en-US" altLang="es-AR" sz="4800" b="0" i="0" u="none" strike="noStrike" kern="1200" cap="none" spc="0" normalizeH="0" baseline="0" noProof="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es-AR" sz="4800" b="0" i="0" u="none" strike="noStrike" kern="1200" cap="none" spc="0" normalizeH="0" baseline="0" noProof="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común</a:t>
            </a:r>
            <a:endParaRPr kumimoji="0" lang="en-US" altLang="es-AR" sz="4800" b="0" i="0" u="none" strike="noStrike" kern="1200" cap="none" spc="0" normalizeH="0" baseline="0" noProof="0">
              <a:ln>
                <a:noFill/>
              </a:ln>
              <a:solidFill>
                <a:srgbClr val="072783"/>
              </a:solidFill>
              <a:effectLst/>
              <a:uLnTx/>
              <a:uFillTx/>
              <a:latin typeface="Poppins" panose="02000000000000000000" pitchFamily="2" charset="0"/>
              <a:ea typeface="ＭＳ Ｐゴシック" charset="-128"/>
              <a:cs typeface="Poppins" panose="02000000000000000000" pitchFamily="2" charset="0"/>
            </a:endParaRPr>
          </a:p>
        </p:txBody>
      </p:sp>
      <p:pic>
        <p:nvPicPr>
          <p:cNvPr id="4" name="Picture 3">
            <a:extLst>
              <a:ext uri="{FF2B5EF4-FFF2-40B4-BE49-F238E27FC236}">
                <a16:creationId xmlns:a16="http://schemas.microsoft.com/office/drawing/2014/main" id="{C0B3F87B-9571-47C3-8BCD-38FA044DFF22}"/>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07577771"/>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59602"/>
            <a:ext cx="11056132" cy="783908"/>
          </a:xfrm>
        </p:spPr>
        <p:txBody>
          <a:bodyPr/>
          <a:lstStyle/>
          <a:p>
            <a:pPr>
              <a:defRPr/>
            </a:pPr>
            <a:r>
              <a:rPr lang="en-US" sz="4400" dirty="0"/>
              <a:t>SCRUM &gt;&gt; </a:t>
            </a:r>
            <a:r>
              <a:rPr lang="en-US" sz="4400" dirty="0" err="1"/>
              <a:t>Características</a:t>
            </a:r>
            <a:endParaRPr lang="en-US" sz="4400" dirty="0">
              <a:solidFill>
                <a:srgbClr val="1D4BF1"/>
              </a:solidFill>
            </a:endParaRPr>
          </a:p>
        </p:txBody>
      </p:sp>
      <p:sp>
        <p:nvSpPr>
          <p:cNvPr id="3" name="Rectangle 2"/>
          <p:cNvSpPr/>
          <p:nvPr/>
        </p:nvSpPr>
        <p:spPr>
          <a:xfrm>
            <a:off x="675493" y="1519976"/>
            <a:ext cx="10758085" cy="4785926"/>
          </a:xfrm>
          <a:prstGeom prst="rect">
            <a:avLst/>
          </a:prstGeom>
        </p:spPr>
        <p:txBody>
          <a:bodyPr wrap="square">
            <a:spAutoFit/>
          </a:bodyPr>
          <a:lstStyle/>
          <a:p>
            <a:pPr marL="1155700" marR="0" lvl="0" indent="-45720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Equipos</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que se auto-</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organizan</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a:t>
            </a:r>
          </a:p>
          <a:p>
            <a:pPr marL="1155700" marR="0" lvl="0" indent="-457200" algn="just" defTabSz="912813" rtl="0" eaLnBrk="0" fontAlgn="base" latinLnBrk="0" hangingPunct="0">
              <a:lnSpc>
                <a:spcPct val="100000"/>
              </a:lnSpc>
              <a:spcBef>
                <a:spcPts val="1300"/>
              </a:spcBef>
              <a:spcAft>
                <a:spcPct val="0"/>
              </a:spcAft>
              <a:buClrTx/>
              <a:buSzTx/>
              <a:buFont typeface="Arial" panose="020B0604020202020204" pitchFamily="34" charset="0"/>
              <a:buChar char="•"/>
              <a:tabLst/>
              <a:defRPr/>
            </a:pP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El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producto</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progresa</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en</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una</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serie</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de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iteraciones</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de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longitud</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fija</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llamadas</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“Sprints”.</a:t>
            </a:r>
          </a:p>
          <a:p>
            <a:pPr marL="1155700" marR="0" lvl="0" indent="-457200" algn="just" defTabSz="912813" rtl="0" eaLnBrk="0" fontAlgn="base" latinLnBrk="0" hangingPunct="0">
              <a:lnSpc>
                <a:spcPct val="100000"/>
              </a:lnSpc>
              <a:spcBef>
                <a:spcPts val="1300"/>
              </a:spcBef>
              <a:spcAft>
                <a:spcPct val="0"/>
              </a:spcAft>
              <a:buClrTx/>
              <a:buSzTx/>
              <a:buFont typeface="Arial" panose="020B0604020202020204" pitchFamily="34" charset="0"/>
              <a:buChar char="•"/>
              <a:tabLst/>
              <a:defRPr/>
            </a:pP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Los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requerimientos</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son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capturados</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como</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items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en</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una</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lista</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denominada</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“product backlog”.</a:t>
            </a:r>
          </a:p>
          <a:p>
            <a:pPr marL="1155700" marR="0" lvl="0" indent="-457200" algn="just" defTabSz="912813" rtl="0" eaLnBrk="0" fontAlgn="base" latinLnBrk="0" hangingPunct="0">
              <a:lnSpc>
                <a:spcPct val="100000"/>
              </a:lnSpc>
              <a:spcBef>
                <a:spcPts val="1300"/>
              </a:spcBef>
              <a:spcAft>
                <a:spcPct val="0"/>
              </a:spcAft>
              <a:buClrTx/>
              <a:buSzTx/>
              <a:buFont typeface="Arial" panose="020B0604020202020204" pitchFamily="34" charset="0"/>
              <a:buChar char="•"/>
              <a:tabLst/>
              <a:defRPr/>
            </a:pP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La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velocidad</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del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equipo</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es</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clave y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tiene</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que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ser</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ja-JP"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medida</a:t>
            </a:r>
            <a:r>
              <a:rPr kumimoji="0" lang="en-US" altLang="ja-JP"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a:t>
            </a:r>
          </a:p>
          <a:p>
            <a:pPr marL="1155700" marR="0" lvl="0" indent="-457200" algn="just" defTabSz="912813" rtl="0" eaLnBrk="0" fontAlgn="base" latinLnBrk="0" hangingPunct="0">
              <a:lnSpc>
                <a:spcPct val="100000"/>
              </a:lnSpc>
              <a:spcBef>
                <a:spcPts val="13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No hay </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prácticas</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de </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ingeniería</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pre-</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establecidas</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a:t>
            </a:r>
          </a:p>
          <a:p>
            <a:pPr marL="1155700" marR="0" lvl="0" indent="-457200" algn="just" defTabSz="912813" rtl="0" eaLnBrk="0" fontAlgn="base" latinLnBrk="0" hangingPunct="0">
              <a:lnSpc>
                <a:spcPct val="100000"/>
              </a:lnSpc>
              <a:spcBef>
                <a:spcPts val="13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Utiliza</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reglas</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generativas</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creando</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un </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entorno</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ágil</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para la </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entrega</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 de </a:t>
            </a:r>
            <a:r>
              <a:rPr kumimoji="0" lang="en-US" altLang="en-US" sz="2400" b="0" i="0" u="none" strike="noStrike" kern="1200" cap="none" spc="0" normalizeH="0" baseline="0" noProof="0" dirty="0" err="1">
                <a:ln>
                  <a:noFill/>
                </a:ln>
                <a:solidFill>
                  <a:srgbClr val="072783"/>
                </a:solidFill>
                <a:effectLst/>
                <a:uLnTx/>
                <a:uFillTx/>
                <a:latin typeface="Poppins" panose="02000000000000000000" pitchFamily="2" charset="0"/>
                <a:ea typeface="ＭＳ Ｐゴシック" charset="-128"/>
                <a:cs typeface="Poppins" panose="02000000000000000000" pitchFamily="2" charset="0"/>
              </a:rPr>
              <a:t>proyectos</a:t>
            </a:r>
            <a:r>
              <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rPr>
              <a:t>.</a:t>
            </a:r>
          </a:p>
          <a:p>
            <a:pPr marL="1155700" marR="0" lvl="0" indent="-457200" algn="just" defTabSz="912813" rtl="0" eaLnBrk="0" fontAlgn="base" latinLnBrk="0" hangingPunct="0">
              <a:lnSpc>
                <a:spcPct val="100000"/>
              </a:lnSpc>
              <a:spcBef>
                <a:spcPts val="1300"/>
              </a:spcBef>
              <a:spcAft>
                <a:spcPct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rgbClr val="072783"/>
              </a:solidFill>
              <a:effectLst/>
              <a:uLnTx/>
              <a:uFillTx/>
              <a:latin typeface="Poppins" panose="02000000000000000000" pitchFamily="2" charset="0"/>
              <a:ea typeface="ＭＳ Ｐゴシック" charset="-128"/>
              <a:cs typeface="Poppins" panose="02000000000000000000" pitchFamily="2" charset="0"/>
            </a:endParaRPr>
          </a:p>
        </p:txBody>
      </p:sp>
      <p:pic>
        <p:nvPicPr>
          <p:cNvPr id="4" name="Picture 3">
            <a:extLst>
              <a:ext uri="{FF2B5EF4-FFF2-40B4-BE49-F238E27FC236}">
                <a16:creationId xmlns:a16="http://schemas.microsoft.com/office/drawing/2014/main" id="{4C29549A-C3B4-4165-8347-CC3293B149F3}"/>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37895882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6463" y="466275"/>
            <a:ext cx="11056132" cy="783908"/>
          </a:xfrm>
        </p:spPr>
        <p:txBody>
          <a:bodyPr/>
          <a:lstStyle/>
          <a:p>
            <a:pPr>
              <a:defRPr/>
            </a:pPr>
            <a:r>
              <a:rPr lang="en-US" sz="4400"/>
              <a:t>SCRUM FWK</a:t>
            </a:r>
            <a:endParaRPr lang="en-US" sz="4400">
              <a:solidFill>
                <a:srgbClr val="1D4BF1"/>
              </a:solidFill>
            </a:endParaRPr>
          </a:p>
        </p:txBody>
      </p:sp>
      <p:grpSp>
        <p:nvGrpSpPr>
          <p:cNvPr id="31" name="Group 2"/>
          <p:cNvGrpSpPr>
            <a:grpSpLocks/>
          </p:cNvGrpSpPr>
          <p:nvPr/>
        </p:nvGrpSpPr>
        <p:grpSpPr bwMode="auto">
          <a:xfrm>
            <a:off x="636463" y="1554904"/>
            <a:ext cx="4139122" cy="2044168"/>
            <a:chOff x="0" y="0"/>
            <a:chExt cx="2608" cy="1288"/>
          </a:xfrm>
        </p:grpSpPr>
        <p:sp>
          <p:nvSpPr>
            <p:cNvPr id="32" name="AutoShape 3"/>
            <p:cNvSpPr>
              <a:spLocks/>
            </p:cNvSpPr>
            <p:nvPr/>
          </p:nvSpPr>
          <p:spPr bwMode="auto">
            <a:xfrm>
              <a:off x="8" y="0"/>
              <a:ext cx="2600" cy="1288"/>
            </a:xfrm>
            <a:prstGeom prst="roundRect">
              <a:avLst>
                <a:gd name="adj" fmla="val 14903"/>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pitchFamily="80" charset="0"/>
                <a:ea typeface="ヒラギノ角ゴ Pro W3" pitchFamily="80" charset="-128"/>
                <a:cs typeface="+mn-cs"/>
                <a:sym typeface="Gill Sans" pitchFamily="80" charset="0"/>
              </a:endParaRPr>
            </a:p>
          </p:txBody>
        </p:sp>
        <p:sp>
          <p:nvSpPr>
            <p:cNvPr id="33" name="Rectangle 4"/>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a:ln>
                    <a:noFill/>
                  </a:ln>
                  <a:solidFill>
                    <a:srgbClr val="FFFFFF"/>
                  </a:solidFill>
                  <a:effectLst/>
                  <a:uLnTx/>
                  <a:uFillTx/>
                  <a:latin typeface="Gill Sans" pitchFamily="1" charset="0"/>
                  <a:ea typeface="ヒラギノ角ゴ Pro W3" pitchFamily="1" charset="-128"/>
                  <a:cs typeface="+mn-cs"/>
                  <a:sym typeface="Gill Sans" pitchFamily="1" charset="0"/>
                </a:rPr>
                <a:t>Product owner</a:t>
              </a:r>
            </a:p>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a:ln>
                    <a:noFill/>
                  </a:ln>
                  <a:solidFill>
                    <a:srgbClr val="FFFFFF"/>
                  </a:solidFill>
                  <a:effectLst/>
                  <a:uLnTx/>
                  <a:uFillTx/>
                  <a:latin typeface="Gill Sans" pitchFamily="1" charset="0"/>
                  <a:ea typeface="ヒラギノ角ゴ Pro W3" pitchFamily="1" charset="-128"/>
                  <a:cs typeface="+mn-cs"/>
                  <a:sym typeface="Gill Sans" pitchFamily="1" charset="0"/>
                </a:rPr>
                <a:t>Scrum Master</a:t>
              </a:r>
            </a:p>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a:ln>
                    <a:noFill/>
                  </a:ln>
                  <a:solidFill>
                    <a:srgbClr val="FFFFFF"/>
                  </a:solidFill>
                  <a:effectLst/>
                  <a:uLnTx/>
                  <a:uFillTx/>
                  <a:latin typeface="Gill Sans" pitchFamily="1" charset="0"/>
                  <a:ea typeface="ヒラギノ角ゴ Pro W3" pitchFamily="1" charset="-128"/>
                  <a:cs typeface="+mn-cs"/>
                  <a:sym typeface="Gill Sans" pitchFamily="1" charset="0"/>
                </a:rPr>
                <a:t>Team</a:t>
              </a:r>
            </a:p>
          </p:txBody>
        </p:sp>
        <p:sp>
          <p:nvSpPr>
            <p:cNvPr id="34" name="Rectangle 5"/>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3199" b="0" i="0" u="none" strike="noStrike" kern="1200" cap="none" spc="0" normalizeH="0" baseline="0" noProof="0">
                <a:ln>
                  <a:noFill/>
                </a:ln>
                <a:solidFill>
                  <a:srgbClr val="000000"/>
                </a:solidFill>
                <a:effectLst/>
                <a:uLnTx/>
                <a:uFillTx/>
                <a:latin typeface="Gill Sans" pitchFamily="1" charset="0"/>
                <a:ea typeface="ヒラギノ角ゴ Pro W3" pitchFamily="1" charset="-128"/>
                <a:cs typeface="+mn-cs"/>
                <a:sym typeface="Gill Sans" pitchFamily="1" charset="0"/>
              </a:endParaRPr>
            </a:p>
          </p:txBody>
        </p:sp>
        <p:sp>
          <p:nvSpPr>
            <p:cNvPr id="35" name="AutoShape 6"/>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charset="0"/>
                <a:ea typeface="ＭＳ Ｐゴシック" charset="-128"/>
                <a:cs typeface="+mn-cs"/>
              </a:endParaRPr>
            </a:p>
          </p:txBody>
        </p:sp>
        <p:sp>
          <p:nvSpPr>
            <p:cNvPr id="36" name="AutoShape 7"/>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charset="0"/>
                <a:ea typeface="ＭＳ Ｐゴシック" charset="-128"/>
                <a:cs typeface="+mn-cs"/>
              </a:endParaRPr>
            </a:p>
          </p:txBody>
        </p:sp>
        <p:sp>
          <p:nvSpPr>
            <p:cNvPr id="37" name="Rectangle 8"/>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3199" b="0" i="0" u="none" strike="noStrike" kern="1200" cap="none" spc="0" normalizeH="0" baseline="0" noProof="0">
                <a:ln>
                  <a:noFill/>
                </a:ln>
                <a:solidFill>
                  <a:srgbClr val="000000"/>
                </a:solidFill>
                <a:effectLst/>
                <a:uLnTx/>
                <a:uFillTx/>
                <a:latin typeface="Gill Sans" pitchFamily="1" charset="0"/>
                <a:ea typeface="ヒラギノ角ゴ Pro W3" pitchFamily="1" charset="-128"/>
                <a:cs typeface="+mn-cs"/>
                <a:sym typeface="Gill Sans" pitchFamily="1" charset="0"/>
              </a:endParaRPr>
            </a:p>
          </p:txBody>
        </p:sp>
        <p:sp>
          <p:nvSpPr>
            <p:cNvPr id="38" name="Rectangle 9"/>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3199" b="0" i="0" u="none" strike="noStrike" kern="1200" cap="none" spc="0" normalizeH="0" baseline="0" noProof="0">
                <a:ln>
                  <a:noFill/>
                </a:ln>
                <a:solidFill>
                  <a:srgbClr val="000000"/>
                </a:solidFill>
                <a:effectLst/>
                <a:uLnTx/>
                <a:uFillTx/>
                <a:latin typeface="Gill Sans" pitchFamily="1" charset="0"/>
                <a:ea typeface="ヒラギノ角ゴ Pro W3" pitchFamily="1" charset="-128"/>
                <a:cs typeface="+mn-cs"/>
                <a:sym typeface="Gill Sans" pitchFamily="1" charset="0"/>
              </a:endParaRPr>
            </a:p>
          </p:txBody>
        </p:sp>
        <p:sp>
          <p:nvSpPr>
            <p:cNvPr id="39" name="Rectangle 10"/>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tab pos="1066800" algn="l"/>
                </a:tabLst>
                <a:defRPr/>
              </a:pPr>
              <a:r>
                <a:rPr kumimoji="0" lang="en-US" altLang="en-US" sz="3199" b="0" i="0" u="none" strike="noStrike" kern="1200" cap="none" spc="0" normalizeH="0" baseline="0" noProof="0">
                  <a:ln>
                    <a:noFill/>
                  </a:ln>
                  <a:solidFill>
                    <a:srgbClr val="FFFFFF"/>
                  </a:solidFill>
                  <a:effectLst/>
                  <a:uLnTx/>
                  <a:uFillTx/>
                  <a:latin typeface="Gill Sans" pitchFamily="1" charset="0"/>
                  <a:ea typeface="ヒラギノ角ゴ Pro W3" pitchFamily="1" charset="-128"/>
                  <a:cs typeface="+mn-cs"/>
                  <a:sym typeface="Gill Sans" pitchFamily="1" charset="0"/>
                </a:rPr>
                <a:t>Roles</a:t>
              </a:r>
            </a:p>
          </p:txBody>
        </p:sp>
      </p:grpSp>
      <p:grpSp>
        <p:nvGrpSpPr>
          <p:cNvPr id="40" name="Group 11"/>
          <p:cNvGrpSpPr>
            <a:grpSpLocks/>
          </p:cNvGrpSpPr>
          <p:nvPr/>
        </p:nvGrpSpPr>
        <p:grpSpPr bwMode="auto">
          <a:xfrm>
            <a:off x="3886214" y="2592524"/>
            <a:ext cx="4139122" cy="2526642"/>
            <a:chOff x="0" y="0"/>
            <a:chExt cx="2608" cy="1592"/>
          </a:xfrm>
        </p:grpSpPr>
        <p:sp>
          <p:nvSpPr>
            <p:cNvPr id="41" name="AutoShape 12"/>
            <p:cNvSpPr>
              <a:spLocks/>
            </p:cNvSpPr>
            <p:nvPr/>
          </p:nvSpPr>
          <p:spPr bwMode="auto">
            <a:xfrm>
              <a:off x="8" y="0"/>
              <a:ext cx="2600" cy="1592"/>
            </a:xfrm>
            <a:prstGeom prst="roundRect">
              <a:avLst>
                <a:gd name="adj" fmla="val 12060"/>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pitchFamily="80" charset="0"/>
                <a:ea typeface="ヒラギノ角ゴ Pro W3" pitchFamily="80" charset="-128"/>
                <a:cs typeface="+mn-cs"/>
                <a:sym typeface="Gill Sans" pitchFamily="80" charset="0"/>
              </a:endParaRPr>
            </a:p>
          </p:txBody>
        </p:sp>
        <p:sp>
          <p:nvSpPr>
            <p:cNvPr id="42" name="Rectangle 13"/>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dirty="0">
                  <a:ln>
                    <a:noFill/>
                  </a:ln>
                  <a:solidFill>
                    <a:srgbClr val="FFFFFF"/>
                  </a:solidFill>
                  <a:effectLst/>
                  <a:uLnTx/>
                  <a:uFillTx/>
                  <a:latin typeface="Gill Sans" pitchFamily="1" charset="0"/>
                  <a:ea typeface="ヒラギノ角ゴ Pro W3" pitchFamily="1" charset="-128"/>
                  <a:cs typeface="+mn-cs"/>
                  <a:sym typeface="Gill Sans" pitchFamily="1" charset="0"/>
                </a:rPr>
                <a:t>Sprint planning</a:t>
              </a:r>
            </a:p>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dirty="0">
                  <a:ln>
                    <a:noFill/>
                  </a:ln>
                  <a:solidFill>
                    <a:srgbClr val="FFFFFF"/>
                  </a:solidFill>
                  <a:effectLst/>
                  <a:uLnTx/>
                  <a:uFillTx/>
                  <a:latin typeface="Gill Sans" pitchFamily="1" charset="0"/>
                  <a:ea typeface="ヒラギノ角ゴ Pro W3" pitchFamily="1" charset="-128"/>
                  <a:cs typeface="+mn-cs"/>
                  <a:sym typeface="Gill Sans" pitchFamily="1" charset="0"/>
                </a:rPr>
                <a:t>Sprint review</a:t>
              </a:r>
            </a:p>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dirty="0">
                  <a:ln>
                    <a:noFill/>
                  </a:ln>
                  <a:solidFill>
                    <a:srgbClr val="FFFFFF"/>
                  </a:solidFill>
                  <a:effectLst/>
                  <a:uLnTx/>
                  <a:uFillTx/>
                  <a:latin typeface="Gill Sans" pitchFamily="1" charset="0"/>
                  <a:ea typeface="ヒラギノ角ゴ Pro W3" pitchFamily="1" charset="-128"/>
                  <a:cs typeface="+mn-cs"/>
                  <a:sym typeface="Gill Sans" pitchFamily="1" charset="0"/>
                </a:rPr>
                <a:t>Sprint retrospective</a:t>
              </a:r>
            </a:p>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dirty="0">
                  <a:ln>
                    <a:noFill/>
                  </a:ln>
                  <a:solidFill>
                    <a:srgbClr val="FFFFFF"/>
                  </a:solidFill>
                  <a:effectLst/>
                  <a:uLnTx/>
                  <a:uFillTx/>
                  <a:latin typeface="Gill Sans" pitchFamily="1" charset="0"/>
                  <a:ea typeface="ヒラギノ角ゴ Pro W3" pitchFamily="1" charset="-128"/>
                  <a:cs typeface="+mn-cs"/>
                  <a:sym typeface="Gill Sans" pitchFamily="1" charset="0"/>
                </a:rPr>
                <a:t>Daily scrum meeting</a:t>
              </a:r>
            </a:p>
          </p:txBody>
        </p:sp>
        <p:sp>
          <p:nvSpPr>
            <p:cNvPr id="43" name="Rectangle 14"/>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3199" b="0" i="0" u="none" strike="noStrike" kern="1200" cap="none" spc="0" normalizeH="0" baseline="0" noProof="0">
                <a:ln>
                  <a:noFill/>
                </a:ln>
                <a:solidFill>
                  <a:srgbClr val="000000"/>
                </a:solidFill>
                <a:effectLst/>
                <a:uLnTx/>
                <a:uFillTx/>
                <a:latin typeface="Gill Sans" pitchFamily="1" charset="0"/>
                <a:ea typeface="ヒラギノ角ゴ Pro W3" pitchFamily="1" charset="-128"/>
                <a:cs typeface="+mn-cs"/>
                <a:sym typeface="Gill Sans" pitchFamily="1" charset="0"/>
              </a:endParaRPr>
            </a:p>
          </p:txBody>
        </p:sp>
        <p:sp>
          <p:nvSpPr>
            <p:cNvPr id="44"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charset="0"/>
                <a:ea typeface="ＭＳ Ｐゴシック" charset="-128"/>
                <a:cs typeface="+mn-cs"/>
              </a:endParaRPr>
            </a:p>
          </p:txBody>
        </p:sp>
        <p:sp>
          <p:nvSpPr>
            <p:cNvPr id="45"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charset="0"/>
                <a:ea typeface="ＭＳ Ｐゴシック" charset="-128"/>
                <a:cs typeface="+mn-cs"/>
              </a:endParaRPr>
            </a:p>
          </p:txBody>
        </p:sp>
        <p:sp>
          <p:nvSpPr>
            <p:cNvPr id="46" name="Rectangle 17"/>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3199" b="0" i="0" u="none" strike="noStrike" kern="1200" cap="none" spc="0" normalizeH="0" baseline="0" noProof="0">
                <a:ln>
                  <a:noFill/>
                </a:ln>
                <a:solidFill>
                  <a:srgbClr val="000000"/>
                </a:solidFill>
                <a:effectLst/>
                <a:uLnTx/>
                <a:uFillTx/>
                <a:latin typeface="Gill Sans" pitchFamily="1" charset="0"/>
                <a:ea typeface="ヒラギノ角ゴ Pro W3" pitchFamily="1" charset="-128"/>
                <a:cs typeface="+mn-cs"/>
                <a:sym typeface="Gill Sans" pitchFamily="1" charset="0"/>
              </a:endParaRPr>
            </a:p>
          </p:txBody>
        </p:sp>
        <p:sp>
          <p:nvSpPr>
            <p:cNvPr id="47" name="Rectangle 18"/>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3199" b="0" i="0" u="none" strike="noStrike" kern="1200" cap="none" spc="0" normalizeH="0" baseline="0" noProof="0">
                <a:ln>
                  <a:noFill/>
                </a:ln>
                <a:solidFill>
                  <a:srgbClr val="000000"/>
                </a:solidFill>
                <a:effectLst/>
                <a:uLnTx/>
                <a:uFillTx/>
                <a:latin typeface="Gill Sans" pitchFamily="1" charset="0"/>
                <a:ea typeface="ヒラギノ角ゴ Pro W3" pitchFamily="1" charset="-128"/>
                <a:cs typeface="+mn-cs"/>
                <a:sym typeface="Gill Sans" pitchFamily="1" charset="0"/>
              </a:endParaRPr>
            </a:p>
          </p:txBody>
        </p:sp>
        <p:sp>
          <p:nvSpPr>
            <p:cNvPr id="48" name="Rectangle 19"/>
            <p:cNvSpPr>
              <a:spLocks/>
            </p:cNvSpPr>
            <p:nvPr/>
          </p:nvSpPr>
          <p:spPr bwMode="auto">
            <a:xfrm>
              <a:off x="104" y="8"/>
              <a:ext cx="151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tab pos="1066800" algn="l"/>
                </a:tabLst>
                <a:defRPr/>
              </a:pPr>
              <a:r>
                <a:rPr kumimoji="0" lang="en-US" altLang="en-US" sz="3199" b="0" i="0" u="none" strike="noStrike" kern="1200" cap="none" spc="0" normalizeH="0" baseline="0" noProof="0" err="1">
                  <a:ln>
                    <a:noFill/>
                  </a:ln>
                  <a:solidFill>
                    <a:srgbClr val="FFFFFF"/>
                  </a:solidFill>
                  <a:effectLst/>
                  <a:uLnTx/>
                  <a:uFillTx/>
                  <a:latin typeface="Gill Sans" pitchFamily="1" charset="0"/>
                  <a:ea typeface="ヒラギノ角ゴ Pro W3" pitchFamily="1" charset="-128"/>
                  <a:cs typeface="+mn-cs"/>
                  <a:sym typeface="Gill Sans" pitchFamily="1" charset="0"/>
                </a:rPr>
                <a:t>Ceremonias</a:t>
              </a:r>
              <a:endParaRPr kumimoji="0" lang="en-US" altLang="en-US" sz="3199" b="0" i="0" u="none" strike="noStrike" kern="1200" cap="none" spc="0" normalizeH="0" baseline="0" noProof="0">
                <a:ln>
                  <a:noFill/>
                </a:ln>
                <a:solidFill>
                  <a:srgbClr val="FFFFFF"/>
                </a:solidFill>
                <a:effectLst/>
                <a:uLnTx/>
                <a:uFillTx/>
                <a:latin typeface="Gill Sans" pitchFamily="1" charset="0"/>
                <a:ea typeface="ヒラギノ角ゴ Pro W3" pitchFamily="1" charset="-128"/>
                <a:cs typeface="+mn-cs"/>
                <a:sym typeface="Gill Sans" pitchFamily="1" charset="0"/>
              </a:endParaRPr>
            </a:p>
          </p:txBody>
        </p:sp>
      </p:grpSp>
      <p:pic>
        <p:nvPicPr>
          <p:cNvPr id="30" name="Picture 29">
            <a:extLst>
              <a:ext uri="{FF2B5EF4-FFF2-40B4-BE49-F238E27FC236}">
                <a16:creationId xmlns:a16="http://schemas.microsoft.com/office/drawing/2014/main" id="{DDA7263B-B55B-409A-9DA8-F50FA33EDCA3}"/>
              </a:ext>
            </a:extLst>
          </p:cNvPr>
          <p:cNvPicPr>
            <a:picLocks noChangeAspect="1"/>
          </p:cNvPicPr>
          <p:nvPr/>
        </p:nvPicPr>
        <p:blipFill>
          <a:blip r:embed="rId3">
            <a:lum bright="70000" contrast="-70000"/>
          </a:blip>
          <a:stretch>
            <a:fillRect/>
          </a:stretch>
        </p:blipFill>
        <p:spPr>
          <a:xfrm>
            <a:off x="10910718" y="324355"/>
            <a:ext cx="841409" cy="846524"/>
          </a:xfrm>
          <a:prstGeom prst="rect">
            <a:avLst/>
          </a:prstGeom>
        </p:spPr>
      </p:pic>
      <p:grpSp>
        <p:nvGrpSpPr>
          <p:cNvPr id="58" name="Group 11"/>
          <p:cNvGrpSpPr>
            <a:grpSpLocks/>
          </p:cNvGrpSpPr>
          <p:nvPr/>
        </p:nvGrpSpPr>
        <p:grpSpPr bwMode="auto">
          <a:xfrm>
            <a:off x="7613005" y="4358501"/>
            <a:ext cx="4139122" cy="2026146"/>
            <a:chOff x="0" y="0"/>
            <a:chExt cx="2608" cy="1592"/>
          </a:xfrm>
        </p:grpSpPr>
        <p:sp>
          <p:nvSpPr>
            <p:cNvPr id="59" name="AutoShape 12"/>
            <p:cNvSpPr>
              <a:spLocks/>
            </p:cNvSpPr>
            <p:nvPr/>
          </p:nvSpPr>
          <p:spPr bwMode="auto">
            <a:xfrm>
              <a:off x="8" y="0"/>
              <a:ext cx="2600" cy="1592"/>
            </a:xfrm>
            <a:prstGeom prst="roundRect">
              <a:avLst>
                <a:gd name="adj" fmla="val 12060"/>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pitchFamily="80" charset="0"/>
                <a:ea typeface="ヒラギノ角ゴ Pro W3" pitchFamily="80" charset="-128"/>
                <a:cs typeface="+mn-cs"/>
                <a:sym typeface="Gill Sans" pitchFamily="80" charset="0"/>
              </a:endParaRPr>
            </a:p>
          </p:txBody>
        </p:sp>
        <p:sp>
          <p:nvSpPr>
            <p:cNvPr id="60" name="Rectangle 13"/>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dirty="0">
                  <a:ln>
                    <a:noFill/>
                  </a:ln>
                  <a:solidFill>
                    <a:srgbClr val="FFFFFF"/>
                  </a:solidFill>
                  <a:effectLst/>
                  <a:uLnTx/>
                  <a:uFillTx/>
                  <a:latin typeface="Gill Sans" pitchFamily="1" charset="0"/>
                  <a:ea typeface="ヒラギノ角ゴ Pro W3" pitchFamily="1" charset="-128"/>
                  <a:cs typeface="+mn-cs"/>
                  <a:sym typeface="Gill Sans" pitchFamily="1" charset="0"/>
                </a:rPr>
                <a:t>Product backlog</a:t>
              </a:r>
            </a:p>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dirty="0">
                  <a:ln>
                    <a:noFill/>
                  </a:ln>
                  <a:solidFill>
                    <a:srgbClr val="FFFFFF"/>
                  </a:solidFill>
                  <a:effectLst/>
                  <a:uLnTx/>
                  <a:uFillTx/>
                  <a:latin typeface="Gill Sans" pitchFamily="1" charset="0"/>
                  <a:ea typeface="ヒラギノ角ゴ Pro W3" pitchFamily="1" charset="-128"/>
                  <a:cs typeface="+mn-cs"/>
                  <a:sym typeface="Gill Sans" pitchFamily="1" charset="0"/>
                </a:rPr>
                <a:t>Sprint backlog</a:t>
              </a:r>
            </a:p>
            <a:p>
              <a:pPr marL="0" marR="0" lvl="0" indent="0" algn="l" defTabSz="912813" rtl="0" eaLnBrk="1" fontAlgn="base" latinLnBrk="0" hangingPunct="1">
                <a:lnSpc>
                  <a:spcPct val="100000"/>
                </a:lnSpc>
                <a:spcBef>
                  <a:spcPct val="0"/>
                </a:spcBef>
                <a:spcAft>
                  <a:spcPct val="0"/>
                </a:spcAft>
                <a:buClr>
                  <a:srgbClr val="FFFFFF"/>
                </a:buClr>
                <a:buSzPct val="125000"/>
                <a:buFont typeface="Gill Sans" pitchFamily="1" charset="0"/>
                <a:buChar char="•"/>
                <a:tabLst>
                  <a:tab pos="1066800" algn="l"/>
                </a:tabLst>
                <a:defRPr/>
              </a:pPr>
              <a:r>
                <a:rPr kumimoji="0" lang="en-US" altLang="en-US" sz="2799" b="0" i="0" u="none" strike="noStrike" kern="1200" cap="none" spc="0" normalizeH="0" baseline="0" noProof="0" dirty="0" err="1">
                  <a:ln>
                    <a:noFill/>
                  </a:ln>
                  <a:solidFill>
                    <a:srgbClr val="FFFFFF"/>
                  </a:solidFill>
                  <a:effectLst/>
                  <a:uLnTx/>
                  <a:uFillTx/>
                  <a:latin typeface="Gill Sans" pitchFamily="1" charset="0"/>
                  <a:ea typeface="ヒラギノ角ゴ Pro W3" pitchFamily="1" charset="-128"/>
                  <a:cs typeface="+mn-cs"/>
                  <a:sym typeface="Gill Sans" pitchFamily="1" charset="0"/>
                </a:rPr>
                <a:t>Burndown</a:t>
              </a:r>
              <a:r>
                <a:rPr kumimoji="0" lang="en-US" altLang="en-US" sz="2799" b="0" i="0" u="none" strike="noStrike" kern="1200" cap="none" spc="0" normalizeH="0" baseline="0" noProof="0" dirty="0">
                  <a:ln>
                    <a:noFill/>
                  </a:ln>
                  <a:solidFill>
                    <a:srgbClr val="FFFFFF"/>
                  </a:solidFill>
                  <a:effectLst/>
                  <a:uLnTx/>
                  <a:uFillTx/>
                  <a:latin typeface="Gill Sans" pitchFamily="1" charset="0"/>
                  <a:ea typeface="ヒラギノ角ゴ Pro W3" pitchFamily="1" charset="-128"/>
                  <a:cs typeface="+mn-cs"/>
                  <a:sym typeface="Gill Sans" pitchFamily="1" charset="0"/>
                </a:rPr>
                <a:t> charts</a:t>
              </a:r>
            </a:p>
          </p:txBody>
        </p:sp>
        <p:sp>
          <p:nvSpPr>
            <p:cNvPr id="61" name="Rectangle 14"/>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3199" b="0" i="0" u="none" strike="noStrike" kern="1200" cap="none" spc="0" normalizeH="0" baseline="0" noProof="0">
                <a:ln>
                  <a:noFill/>
                </a:ln>
                <a:solidFill>
                  <a:srgbClr val="000000"/>
                </a:solidFill>
                <a:effectLst/>
                <a:uLnTx/>
                <a:uFillTx/>
                <a:latin typeface="Gill Sans" pitchFamily="1" charset="0"/>
                <a:ea typeface="ヒラギノ角ゴ Pro W3" pitchFamily="1" charset="-128"/>
                <a:cs typeface="+mn-cs"/>
                <a:sym typeface="Gill Sans" pitchFamily="1" charset="0"/>
              </a:endParaRPr>
            </a:p>
          </p:txBody>
        </p:sp>
        <p:sp>
          <p:nvSpPr>
            <p:cNvPr id="62"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charset="0"/>
                <a:ea typeface="ＭＳ Ｐゴシック" charset="-128"/>
                <a:cs typeface="+mn-cs"/>
              </a:endParaRPr>
            </a:p>
          </p:txBody>
        </p:sp>
        <p:sp>
          <p:nvSpPr>
            <p:cNvPr id="63"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charset="0"/>
                <a:ea typeface="ＭＳ Ｐゴシック" charset="-128"/>
                <a:cs typeface="+mn-cs"/>
              </a:endParaRPr>
            </a:p>
          </p:txBody>
        </p:sp>
        <p:sp>
          <p:nvSpPr>
            <p:cNvPr id="64" name="Rectangle 17"/>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3199" b="0" i="0" u="none" strike="noStrike" kern="1200" cap="none" spc="0" normalizeH="0" baseline="0" noProof="0">
                <a:ln>
                  <a:noFill/>
                </a:ln>
                <a:solidFill>
                  <a:srgbClr val="000000"/>
                </a:solidFill>
                <a:effectLst/>
                <a:uLnTx/>
                <a:uFillTx/>
                <a:latin typeface="Gill Sans" pitchFamily="1" charset="0"/>
                <a:ea typeface="ヒラギノ角ゴ Pro W3" pitchFamily="1" charset="-128"/>
                <a:cs typeface="+mn-cs"/>
                <a:sym typeface="Gill Sans" pitchFamily="1" charset="0"/>
              </a:endParaRPr>
            </a:p>
          </p:txBody>
        </p:sp>
        <p:sp>
          <p:nvSpPr>
            <p:cNvPr id="65" name="Rectangle 18"/>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3199" b="0" i="0" u="none" strike="noStrike" kern="1200" cap="none" spc="0" normalizeH="0" baseline="0" noProof="0">
                <a:ln>
                  <a:noFill/>
                </a:ln>
                <a:solidFill>
                  <a:srgbClr val="000000"/>
                </a:solidFill>
                <a:effectLst/>
                <a:uLnTx/>
                <a:uFillTx/>
                <a:latin typeface="Gill Sans" pitchFamily="1" charset="0"/>
                <a:ea typeface="ヒラギノ角ゴ Pro W3" pitchFamily="1" charset="-128"/>
                <a:cs typeface="+mn-cs"/>
                <a:sym typeface="Gill Sans" pitchFamily="1" charset="0"/>
              </a:endParaRPr>
            </a:p>
          </p:txBody>
        </p:sp>
        <p:sp>
          <p:nvSpPr>
            <p:cNvPr id="66" name="Rectangle 19"/>
            <p:cNvSpPr>
              <a:spLocks/>
            </p:cNvSpPr>
            <p:nvPr/>
          </p:nvSpPr>
          <p:spPr bwMode="auto">
            <a:xfrm>
              <a:off x="104" y="8"/>
              <a:ext cx="151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marL="0" marR="0" lvl="0" indent="0" algn="l" defTabSz="912813" rtl="0" eaLnBrk="1" fontAlgn="base" latinLnBrk="0" hangingPunct="1">
                <a:lnSpc>
                  <a:spcPct val="100000"/>
                </a:lnSpc>
                <a:spcBef>
                  <a:spcPct val="0"/>
                </a:spcBef>
                <a:spcAft>
                  <a:spcPct val="0"/>
                </a:spcAft>
                <a:buClrTx/>
                <a:buSzTx/>
                <a:buFontTx/>
                <a:buNone/>
                <a:tabLst>
                  <a:tab pos="1066800" algn="l"/>
                </a:tabLst>
                <a:defRPr/>
              </a:pPr>
              <a:r>
                <a:rPr kumimoji="0" lang="en-US" altLang="en-US" sz="3199" b="0" i="0" u="none" strike="noStrike" kern="1200" cap="none" spc="0" normalizeH="0" baseline="0" noProof="0" dirty="0" err="1">
                  <a:ln>
                    <a:noFill/>
                  </a:ln>
                  <a:solidFill>
                    <a:srgbClr val="FFFFFF"/>
                  </a:solidFill>
                  <a:effectLst/>
                  <a:uLnTx/>
                  <a:uFillTx/>
                  <a:latin typeface="Gill Sans" pitchFamily="1" charset="0"/>
                  <a:ea typeface="ヒラギノ角ゴ Pro W3" pitchFamily="1" charset="-128"/>
                  <a:cs typeface="+mn-cs"/>
                  <a:sym typeface="Gill Sans" pitchFamily="1" charset="0"/>
                </a:rPr>
                <a:t>Artefactos</a:t>
              </a:r>
              <a:endParaRPr kumimoji="0" lang="en-US" altLang="en-US" sz="3199" b="0" i="0" u="none" strike="noStrike" kern="1200" cap="none" spc="0" normalizeH="0" baseline="0" noProof="0" dirty="0">
                <a:ln>
                  <a:noFill/>
                </a:ln>
                <a:solidFill>
                  <a:srgbClr val="FFFFFF"/>
                </a:solidFill>
                <a:effectLst/>
                <a:uLnTx/>
                <a:uFillTx/>
                <a:latin typeface="Gill Sans" pitchFamily="1" charset="0"/>
                <a:ea typeface="ヒラギノ角ゴ Pro W3" pitchFamily="1" charset="-128"/>
                <a:cs typeface="+mn-cs"/>
                <a:sym typeface="Gill Sans" pitchFamily="1" charset="0"/>
              </a:endParaRPr>
            </a:p>
          </p:txBody>
        </p:sp>
      </p:grpSp>
    </p:spTree>
    <p:extLst>
      <p:ext uri="{BB962C8B-B14F-4D97-AF65-F5344CB8AC3E}">
        <p14:creationId xmlns:p14="http://schemas.microsoft.com/office/powerpoint/2010/main" val="308604001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6463" y="466275"/>
            <a:ext cx="11056132" cy="783908"/>
          </a:xfrm>
        </p:spPr>
        <p:txBody>
          <a:bodyPr/>
          <a:lstStyle/>
          <a:p>
            <a:pPr>
              <a:defRPr/>
            </a:pPr>
            <a:r>
              <a:rPr lang="en-US" sz="4400" dirty="0"/>
              <a:t>SCRUM </a:t>
            </a:r>
            <a:r>
              <a:rPr lang="en-US" sz="4400" dirty="0" err="1" smtClean="0"/>
              <a:t>Burndown</a:t>
            </a:r>
            <a:r>
              <a:rPr lang="en-US" sz="4400" dirty="0" smtClean="0"/>
              <a:t> Chart</a:t>
            </a:r>
            <a:endParaRPr lang="en-US" sz="4400" dirty="0">
              <a:solidFill>
                <a:srgbClr val="1D4BF1"/>
              </a:solidFill>
            </a:endParaRPr>
          </a:p>
        </p:txBody>
      </p:sp>
      <p:pic>
        <p:nvPicPr>
          <p:cNvPr id="30" name="Picture 29">
            <a:extLst>
              <a:ext uri="{FF2B5EF4-FFF2-40B4-BE49-F238E27FC236}">
                <a16:creationId xmlns:a16="http://schemas.microsoft.com/office/drawing/2014/main" id="{DDA7263B-B55B-409A-9DA8-F50FA33EDCA3}"/>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pic>
        <p:nvPicPr>
          <p:cNvPr id="3" name="Picture 2"/>
          <p:cNvPicPr>
            <a:picLocks noChangeAspect="1"/>
          </p:cNvPicPr>
          <p:nvPr/>
        </p:nvPicPr>
        <p:blipFill>
          <a:blip r:embed="rId3"/>
          <a:stretch>
            <a:fillRect/>
          </a:stretch>
        </p:blipFill>
        <p:spPr>
          <a:xfrm>
            <a:off x="576931" y="1250183"/>
            <a:ext cx="5937592" cy="4363771"/>
          </a:xfrm>
          <a:prstGeom prst="rect">
            <a:avLst/>
          </a:prstGeom>
        </p:spPr>
      </p:pic>
    </p:spTree>
    <p:extLst>
      <p:ext uri="{BB962C8B-B14F-4D97-AF65-F5344CB8AC3E}">
        <p14:creationId xmlns:p14="http://schemas.microsoft.com/office/powerpoint/2010/main" val="399824596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17488" y="3222215"/>
            <a:ext cx="9654051" cy="1314053"/>
          </a:xfrm>
        </p:spPr>
        <p:txBody>
          <a:bodyPr/>
          <a:lstStyle/>
          <a:p>
            <a:r>
              <a:rPr lang="es-ES" dirty="0"/>
              <a:t>   Bienvenido a Lagash!</a:t>
            </a:r>
            <a:endParaRPr lang="en-US" dirty="0"/>
          </a:p>
        </p:txBody>
      </p:sp>
    </p:spTree>
    <p:extLst>
      <p:ext uri="{BB962C8B-B14F-4D97-AF65-F5344CB8AC3E}">
        <p14:creationId xmlns:p14="http://schemas.microsoft.com/office/powerpoint/2010/main" val="187058961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0338"/>
            <a:ext cx="11056132" cy="783908"/>
          </a:xfrm>
        </p:spPr>
        <p:txBody>
          <a:bodyPr/>
          <a:lstStyle/>
          <a:p>
            <a:pPr>
              <a:defRPr/>
            </a:pPr>
            <a:r>
              <a:rPr lang="en-US" sz="4400" err="1"/>
              <a:t>Ciclo</a:t>
            </a:r>
            <a:r>
              <a:rPr lang="en-US" sz="4400"/>
              <a:t> del Sprint</a:t>
            </a:r>
            <a:endParaRPr lang="en-US" sz="4400">
              <a:solidFill>
                <a:srgbClr val="1D4BF1"/>
              </a:solidFill>
            </a:endParaRPr>
          </a:p>
        </p:txBody>
      </p:sp>
      <p:grpSp>
        <p:nvGrpSpPr>
          <p:cNvPr id="3" name="Group 2"/>
          <p:cNvGrpSpPr/>
          <p:nvPr/>
        </p:nvGrpSpPr>
        <p:grpSpPr>
          <a:xfrm>
            <a:off x="2174876" y="1123437"/>
            <a:ext cx="7654924" cy="4733926"/>
            <a:chOff x="2174876" y="1438275"/>
            <a:chExt cx="7654924" cy="4733926"/>
          </a:xfrm>
        </p:grpSpPr>
        <p:sp>
          <p:nvSpPr>
            <p:cNvPr id="4" name="AutoShape 4"/>
            <p:cNvSpPr>
              <a:spLocks noChangeArrowheads="1"/>
            </p:cNvSpPr>
            <p:nvPr/>
          </p:nvSpPr>
          <p:spPr bwMode="auto">
            <a:xfrm>
              <a:off x="7146925" y="4286251"/>
              <a:ext cx="1066800" cy="758825"/>
            </a:xfrm>
            <a:prstGeom prst="rightArrow">
              <a:avLst>
                <a:gd name="adj1" fmla="val 50000"/>
                <a:gd name="adj2" fmla="val 35146"/>
              </a:avLst>
            </a:prstGeom>
            <a:solidFill>
              <a:srgbClr val="1D4BF1"/>
            </a:solidFill>
            <a:ln w="317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5" name="Rectangle 5"/>
            <p:cNvSpPr>
              <a:spLocks noChangeArrowheads="1"/>
            </p:cNvSpPr>
            <p:nvPr/>
          </p:nvSpPr>
          <p:spPr bwMode="auto">
            <a:xfrm>
              <a:off x="5851525" y="4495800"/>
              <a:ext cx="838200" cy="381000"/>
            </a:xfrm>
            <a:prstGeom prst="rect">
              <a:avLst/>
            </a:prstGeom>
            <a:solidFill>
              <a:srgbClr val="2C7BF0"/>
            </a:solidFill>
            <a:ln w="317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6" name="AutoShape 6"/>
            <p:cNvSpPr>
              <a:spLocks noChangeArrowheads="1"/>
            </p:cNvSpPr>
            <p:nvPr/>
          </p:nvSpPr>
          <p:spPr bwMode="auto">
            <a:xfrm rot="6109147" flipH="1" flipV="1">
              <a:off x="5251450" y="1552575"/>
              <a:ext cx="1981200" cy="1752600"/>
            </a:xfrm>
            <a:custGeom>
              <a:avLst/>
              <a:gdLst>
                <a:gd name="T0" fmla="*/ 2147483647 w 21600"/>
                <a:gd name="T1" fmla="*/ 1312477270 h 21600"/>
                <a:gd name="T2" fmla="*/ 141213313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040" y="17756"/>
                  </a:moveTo>
                  <a:cubicBezTo>
                    <a:pt x="16744" y="16496"/>
                    <a:pt x="18474" y="13783"/>
                    <a:pt x="18474" y="10800"/>
                  </a:cubicBezTo>
                  <a:cubicBezTo>
                    <a:pt x="18474" y="6561"/>
                    <a:pt x="15038" y="3126"/>
                    <a:pt x="10800" y="3126"/>
                  </a:cubicBezTo>
                  <a:cubicBezTo>
                    <a:pt x="7268" y="3125"/>
                    <a:pt x="4192" y="5536"/>
                    <a:pt x="3348" y="8965"/>
                  </a:cubicBezTo>
                  <a:lnTo>
                    <a:pt x="313" y="8218"/>
                  </a:lnTo>
                  <a:cubicBezTo>
                    <a:pt x="1501" y="3392"/>
                    <a:pt x="5829" y="-1"/>
                    <a:pt x="10800" y="0"/>
                  </a:cubicBezTo>
                  <a:cubicBezTo>
                    <a:pt x="16764" y="0"/>
                    <a:pt x="21600" y="4835"/>
                    <a:pt x="21600" y="10800"/>
                  </a:cubicBezTo>
                  <a:cubicBezTo>
                    <a:pt x="21600" y="14998"/>
                    <a:pt x="19166" y="18816"/>
                    <a:pt x="15360" y="20589"/>
                  </a:cubicBezTo>
                  <a:lnTo>
                    <a:pt x="16500" y="23037"/>
                  </a:lnTo>
                  <a:lnTo>
                    <a:pt x="10836" y="20972"/>
                  </a:lnTo>
                  <a:lnTo>
                    <a:pt x="12900" y="15308"/>
                  </a:lnTo>
                  <a:lnTo>
                    <a:pt x="14040" y="17756"/>
                  </a:lnTo>
                  <a:close/>
                </a:path>
              </a:pathLst>
            </a:custGeom>
            <a:solidFill>
              <a:srgbClr val="2C7BF0"/>
            </a:solidFill>
            <a:ln w="31750">
              <a:solidFill>
                <a:schemeClr val="tx1"/>
              </a:solidFill>
              <a:miter lim="800000"/>
              <a:headEnd/>
              <a:tailEnd/>
            </a:ln>
          </p:spPr>
          <p:txBody>
            <a:bodyPr wrap="none" anchor="ct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Segoe UI" charset="0"/>
                <a:ea typeface="ＭＳ Ｐゴシック" charset="-128"/>
                <a:cs typeface="+mn-cs"/>
              </a:endParaRPr>
            </a:p>
          </p:txBody>
        </p:sp>
        <p:sp>
          <p:nvSpPr>
            <p:cNvPr id="7" name="AutoShape 7"/>
            <p:cNvSpPr>
              <a:spLocks noChangeAspect="1" noChangeArrowheads="1"/>
            </p:cNvSpPr>
            <p:nvPr/>
          </p:nvSpPr>
          <p:spPr bwMode="auto">
            <a:xfrm>
              <a:off x="2174876" y="5654676"/>
              <a:ext cx="919163" cy="517525"/>
            </a:xfrm>
            <a:prstGeom prst="cube">
              <a:avLst>
                <a:gd name="adj" fmla="val 25000"/>
              </a:avLst>
            </a:prstGeom>
            <a:solidFill>
              <a:srgbClr val="99CCFF"/>
            </a:solidFill>
            <a:ln w="31750">
              <a:solidFill>
                <a:srgbClr val="006CD8"/>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8" name="AutoShape 9"/>
            <p:cNvSpPr>
              <a:spLocks noChangeAspect="1" noChangeArrowheads="1"/>
            </p:cNvSpPr>
            <p:nvPr/>
          </p:nvSpPr>
          <p:spPr bwMode="auto">
            <a:xfrm>
              <a:off x="2486026" y="5238751"/>
              <a:ext cx="919163" cy="517525"/>
            </a:xfrm>
            <a:prstGeom prst="cube">
              <a:avLst>
                <a:gd name="adj" fmla="val 25000"/>
              </a:avLst>
            </a:prstGeom>
            <a:solidFill>
              <a:srgbClr val="99CCFF"/>
            </a:solidFill>
            <a:ln w="31750">
              <a:solidFill>
                <a:srgbClr val="006CD8"/>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9" name="AutoShape 10"/>
            <p:cNvSpPr>
              <a:spLocks noChangeAspect="1" noChangeArrowheads="1"/>
            </p:cNvSpPr>
            <p:nvPr/>
          </p:nvSpPr>
          <p:spPr bwMode="auto">
            <a:xfrm>
              <a:off x="2255838" y="4837114"/>
              <a:ext cx="919162" cy="517525"/>
            </a:xfrm>
            <a:prstGeom prst="cube">
              <a:avLst>
                <a:gd name="adj" fmla="val 25000"/>
              </a:avLst>
            </a:prstGeom>
            <a:solidFill>
              <a:srgbClr val="99CCFF"/>
            </a:solidFill>
            <a:ln w="31750">
              <a:solidFill>
                <a:srgbClr val="006CD8"/>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10" name="AutoShape 11"/>
            <p:cNvSpPr>
              <a:spLocks noChangeAspect="1" noChangeArrowheads="1"/>
            </p:cNvSpPr>
            <p:nvPr/>
          </p:nvSpPr>
          <p:spPr bwMode="auto">
            <a:xfrm>
              <a:off x="2713038" y="4435476"/>
              <a:ext cx="919162" cy="517525"/>
            </a:xfrm>
            <a:prstGeom prst="cube">
              <a:avLst>
                <a:gd name="adj" fmla="val 25000"/>
              </a:avLst>
            </a:prstGeom>
            <a:solidFill>
              <a:srgbClr val="19139D"/>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grpSp>
          <p:nvGrpSpPr>
            <p:cNvPr id="11" name="Group 12"/>
            <p:cNvGrpSpPr>
              <a:grpSpLocks noChangeAspect="1"/>
            </p:cNvGrpSpPr>
            <p:nvPr/>
          </p:nvGrpSpPr>
          <p:grpSpPr bwMode="auto">
            <a:xfrm>
              <a:off x="4860925" y="4352926"/>
              <a:ext cx="895350" cy="665163"/>
              <a:chOff x="2550" y="2556"/>
              <a:chExt cx="810" cy="602"/>
            </a:xfrm>
          </p:grpSpPr>
          <p:sp>
            <p:nvSpPr>
              <p:cNvPr id="23" name="AutoShape 13"/>
              <p:cNvSpPr>
                <a:spLocks noChangeAspect="1" noChangeArrowheads="1"/>
              </p:cNvSpPr>
              <p:nvPr/>
            </p:nvSpPr>
            <p:spPr bwMode="auto">
              <a:xfrm>
                <a:off x="2688" y="2830"/>
                <a:ext cx="672" cy="328"/>
              </a:xfrm>
              <a:prstGeom prst="cube">
                <a:avLst>
                  <a:gd name="adj" fmla="val 81991"/>
                </a:avLst>
              </a:prstGeom>
              <a:solidFill>
                <a:srgbClr val="19139D"/>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24" name="AutoShape 14"/>
              <p:cNvSpPr>
                <a:spLocks noChangeAspect="1" noChangeArrowheads="1"/>
              </p:cNvSpPr>
              <p:nvPr/>
            </p:nvSpPr>
            <p:spPr bwMode="auto">
              <a:xfrm>
                <a:off x="2642" y="2739"/>
                <a:ext cx="672" cy="328"/>
              </a:xfrm>
              <a:prstGeom prst="cube">
                <a:avLst>
                  <a:gd name="adj" fmla="val 81991"/>
                </a:avLst>
              </a:prstGeom>
              <a:solidFill>
                <a:srgbClr val="19139D"/>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25" name="AutoShape 15"/>
              <p:cNvSpPr>
                <a:spLocks noChangeAspect="1" noChangeArrowheads="1"/>
              </p:cNvSpPr>
              <p:nvPr/>
            </p:nvSpPr>
            <p:spPr bwMode="auto">
              <a:xfrm>
                <a:off x="2596" y="2648"/>
                <a:ext cx="672" cy="328"/>
              </a:xfrm>
              <a:prstGeom prst="cube">
                <a:avLst>
                  <a:gd name="adj" fmla="val 81991"/>
                </a:avLst>
              </a:prstGeom>
              <a:solidFill>
                <a:srgbClr val="19139D"/>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26" name="AutoShape 16"/>
              <p:cNvSpPr>
                <a:spLocks noChangeAspect="1" noChangeArrowheads="1"/>
              </p:cNvSpPr>
              <p:nvPr/>
            </p:nvSpPr>
            <p:spPr bwMode="auto">
              <a:xfrm>
                <a:off x="2550" y="2556"/>
                <a:ext cx="672" cy="328"/>
              </a:xfrm>
              <a:prstGeom prst="cube">
                <a:avLst>
                  <a:gd name="adj" fmla="val 81991"/>
                </a:avLst>
              </a:prstGeom>
              <a:solidFill>
                <a:srgbClr val="072783"/>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grpSp>
        <p:sp>
          <p:nvSpPr>
            <p:cNvPr id="12" name="Text Box 17"/>
            <p:cNvSpPr txBox="1">
              <a:spLocks noChangeArrowheads="1"/>
            </p:cNvSpPr>
            <p:nvPr/>
          </p:nvSpPr>
          <p:spPr bwMode="auto">
            <a:xfrm>
              <a:off x="6292850" y="3554414"/>
              <a:ext cx="111918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2813" rtl="0" eaLnBrk="1" fontAlgn="base" latinLnBrk="0" hangingPunct="1">
                <a:lnSpc>
                  <a:spcPct val="100000"/>
                </a:lnSpc>
                <a:spcBef>
                  <a:spcPct val="5000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2-4 weeks</a:t>
              </a:r>
            </a:p>
          </p:txBody>
        </p:sp>
        <p:sp>
          <p:nvSpPr>
            <p:cNvPr id="13" name="Text Box 18"/>
            <p:cNvSpPr txBox="1">
              <a:spLocks noChangeArrowheads="1"/>
            </p:cNvSpPr>
            <p:nvPr/>
          </p:nvSpPr>
          <p:spPr bwMode="auto">
            <a:xfrm>
              <a:off x="5637213" y="2182814"/>
              <a:ext cx="105251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2813" rtl="0" eaLnBrk="1" fontAlgn="base" latinLnBrk="0" hangingPunct="1">
                <a:lnSpc>
                  <a:spcPct val="100000"/>
                </a:lnSpc>
                <a:spcBef>
                  <a:spcPct val="5000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7-8 hours</a:t>
              </a:r>
            </a:p>
          </p:txBody>
        </p:sp>
        <p:sp>
          <p:nvSpPr>
            <p:cNvPr id="14" name="AutoShape 19"/>
            <p:cNvSpPr>
              <a:spLocks noChangeArrowheads="1"/>
            </p:cNvSpPr>
            <p:nvPr/>
          </p:nvSpPr>
          <p:spPr bwMode="auto">
            <a:xfrm rot="15490853" flipV="1">
              <a:off x="5633244" y="2675732"/>
              <a:ext cx="2312988" cy="20859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7273" y="17146"/>
                  </a:moveTo>
                  <a:cubicBezTo>
                    <a:pt x="8351" y="17746"/>
                    <a:pt x="9565" y="18061"/>
                    <a:pt x="10800" y="18061"/>
                  </a:cubicBezTo>
                  <a:cubicBezTo>
                    <a:pt x="14810" y="18061"/>
                    <a:pt x="18061" y="14810"/>
                    <a:pt x="18061" y="10800"/>
                  </a:cubicBezTo>
                  <a:cubicBezTo>
                    <a:pt x="18061" y="6789"/>
                    <a:pt x="14810" y="3539"/>
                    <a:pt x="10800" y="3539"/>
                  </a:cubicBezTo>
                  <a:cubicBezTo>
                    <a:pt x="6789" y="3539"/>
                    <a:pt x="3539" y="6789"/>
                    <a:pt x="3539" y="10800"/>
                  </a:cubicBezTo>
                  <a:cubicBezTo>
                    <a:pt x="3538" y="11333"/>
                    <a:pt x="3597" y="11866"/>
                    <a:pt x="3714" y="12386"/>
                  </a:cubicBezTo>
                  <a:lnTo>
                    <a:pt x="261" y="13160"/>
                  </a:lnTo>
                  <a:cubicBezTo>
                    <a:pt x="87" y="12385"/>
                    <a:pt x="0" y="11594"/>
                    <a:pt x="0" y="10800"/>
                  </a:cubicBezTo>
                  <a:cubicBezTo>
                    <a:pt x="0" y="4835"/>
                    <a:pt x="4835" y="0"/>
                    <a:pt x="10800" y="0"/>
                  </a:cubicBezTo>
                  <a:cubicBezTo>
                    <a:pt x="16764" y="0"/>
                    <a:pt x="21600" y="4835"/>
                    <a:pt x="21600" y="10800"/>
                  </a:cubicBezTo>
                  <a:cubicBezTo>
                    <a:pt x="21600" y="16764"/>
                    <a:pt x="16764" y="21600"/>
                    <a:pt x="10800" y="21600"/>
                  </a:cubicBezTo>
                  <a:cubicBezTo>
                    <a:pt x="8964" y="21600"/>
                    <a:pt x="7158" y="21132"/>
                    <a:pt x="5554" y="20240"/>
                  </a:cubicBezTo>
                  <a:lnTo>
                    <a:pt x="4242" y="22600"/>
                  </a:lnTo>
                  <a:lnTo>
                    <a:pt x="2505" y="16523"/>
                  </a:lnTo>
                  <a:lnTo>
                    <a:pt x="8584" y="14786"/>
                  </a:lnTo>
                  <a:lnTo>
                    <a:pt x="7273" y="17146"/>
                  </a:lnTo>
                  <a:close/>
                </a:path>
              </a:pathLst>
            </a:custGeom>
            <a:solidFill>
              <a:srgbClr val="1D4BF1"/>
            </a:solidFill>
            <a:ln w="31750">
              <a:solidFill>
                <a:schemeClr val="tx1"/>
              </a:solidFill>
              <a:miter lim="800000"/>
              <a:headEnd/>
              <a:tailEnd/>
            </a:ln>
          </p:spPr>
          <p:txBody>
            <a:bodyPr wrap="none" anchor="ctr"/>
            <a:lstStyle/>
            <a:p>
              <a:pPr marL="0" marR="0" lvl="0" indent="0" algn="l" defTabSz="912813" rtl="0" eaLnBrk="0" fontAlgn="base" latinLnBrk="0" hangingPunct="0">
                <a:lnSpc>
                  <a:spcPct val="100000"/>
                </a:lnSpc>
                <a:spcBef>
                  <a:spcPct val="0"/>
                </a:spcBef>
                <a:spcAft>
                  <a:spcPct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Segoe UI" charset="0"/>
                <a:ea typeface="ＭＳ Ｐゴシック" charset="-128"/>
                <a:cs typeface="+mn-cs"/>
              </a:endParaRPr>
            </a:p>
          </p:txBody>
        </p:sp>
        <p:sp>
          <p:nvSpPr>
            <p:cNvPr id="15" name="AutoShape 20"/>
            <p:cNvSpPr>
              <a:spLocks noChangeArrowheads="1"/>
            </p:cNvSpPr>
            <p:nvPr/>
          </p:nvSpPr>
          <p:spPr bwMode="auto">
            <a:xfrm>
              <a:off x="3717925" y="4286251"/>
              <a:ext cx="1066800" cy="758825"/>
            </a:xfrm>
            <a:prstGeom prst="rightArrow">
              <a:avLst>
                <a:gd name="adj1" fmla="val 50000"/>
                <a:gd name="adj2" fmla="val 35146"/>
              </a:avLst>
            </a:prstGeom>
            <a:solidFill>
              <a:srgbClr val="1D4BF1"/>
            </a:solidFill>
            <a:ln w="317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16" name="AutoShape 21"/>
            <p:cNvSpPr>
              <a:spLocks noChangeAspect="1" noChangeArrowheads="1"/>
            </p:cNvSpPr>
            <p:nvPr/>
          </p:nvSpPr>
          <p:spPr bwMode="auto">
            <a:xfrm>
              <a:off x="8285163" y="4429126"/>
              <a:ext cx="919162" cy="517525"/>
            </a:xfrm>
            <a:prstGeom prst="cube">
              <a:avLst>
                <a:gd name="adj" fmla="val 25000"/>
              </a:avLst>
            </a:prstGeom>
            <a:solidFill>
              <a:srgbClr val="072783"/>
            </a:solidFill>
            <a:ln w="317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s-AR" altLang="es-AR" sz="1800" b="0" i="0" u="none" strike="noStrike" kern="1200" cap="none" spc="0" normalizeH="0" baseline="0" noProof="0">
                <a:ln>
                  <a:noFill/>
                </a:ln>
                <a:solidFill>
                  <a:prstClr val="white"/>
                </a:solidFill>
                <a:effectLst/>
                <a:uLnTx/>
                <a:uFillTx/>
                <a:latin typeface="Calibri" panose="020F0502020204030204" pitchFamily="34" charset="0"/>
                <a:ea typeface="MS PGothic" panose="020B0600070205080204" pitchFamily="34" charset="-128"/>
                <a:cs typeface="+mn-cs"/>
              </a:endParaRPr>
            </a:p>
          </p:txBody>
        </p:sp>
        <p:sp>
          <p:nvSpPr>
            <p:cNvPr id="17" name="Text Box 23"/>
            <p:cNvSpPr txBox="1">
              <a:spLocks noChangeArrowheads="1"/>
            </p:cNvSpPr>
            <p:nvPr/>
          </p:nvSpPr>
          <p:spPr bwMode="auto">
            <a:xfrm>
              <a:off x="3717925" y="5334001"/>
              <a:ext cx="304165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Product Backlog</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As prioritized by Product Owner</a:t>
              </a:r>
            </a:p>
          </p:txBody>
        </p:sp>
        <p:sp>
          <p:nvSpPr>
            <p:cNvPr id="18" name="Text Box 24"/>
            <p:cNvSpPr txBox="1">
              <a:spLocks noChangeArrowheads="1"/>
            </p:cNvSpPr>
            <p:nvPr/>
          </p:nvSpPr>
          <p:spPr bwMode="auto">
            <a:xfrm>
              <a:off x="2346325" y="4095750"/>
              <a:ext cx="14922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Sprint Backlog</a:t>
              </a:r>
            </a:p>
          </p:txBody>
        </p:sp>
        <p:sp>
          <p:nvSpPr>
            <p:cNvPr id="19" name="Text Box 25"/>
            <p:cNvSpPr txBox="1">
              <a:spLocks noChangeArrowheads="1"/>
            </p:cNvSpPr>
            <p:nvPr/>
          </p:nvSpPr>
          <p:spPr bwMode="auto">
            <a:xfrm>
              <a:off x="4327525" y="3552825"/>
              <a:ext cx="1436688"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Backlog tasks</a:t>
              </a:r>
            </a:p>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expanded</a:t>
              </a:r>
            </a:p>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by team</a:t>
              </a:r>
            </a:p>
          </p:txBody>
        </p:sp>
        <p:sp>
          <p:nvSpPr>
            <p:cNvPr id="20" name="Text Box 26"/>
            <p:cNvSpPr txBox="1">
              <a:spLocks noChangeArrowheads="1"/>
            </p:cNvSpPr>
            <p:nvPr/>
          </p:nvSpPr>
          <p:spPr bwMode="auto">
            <a:xfrm>
              <a:off x="7753350" y="5057776"/>
              <a:ext cx="207645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Potentially Shippable</a:t>
              </a:r>
            </a:p>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Product Increment</a:t>
              </a:r>
            </a:p>
          </p:txBody>
        </p:sp>
        <p:sp>
          <p:nvSpPr>
            <p:cNvPr id="21" name="Text Box 27"/>
            <p:cNvSpPr txBox="1">
              <a:spLocks noChangeArrowheads="1"/>
            </p:cNvSpPr>
            <p:nvPr/>
          </p:nvSpPr>
          <p:spPr bwMode="auto">
            <a:xfrm>
              <a:off x="4137025" y="2428876"/>
              <a:ext cx="1277938"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Daily Scrum</a:t>
              </a:r>
            </a:p>
            <a:p>
              <a:pPr marL="0" marR="0" lvl="0" indent="0" algn="ctr" defTabSz="912813" rtl="0" eaLnBrk="1" fontAlgn="base" latinLnBrk="0" hangingPunct="1">
                <a:lnSpc>
                  <a:spcPct val="100000"/>
                </a:lnSpc>
                <a:spcBef>
                  <a:spcPct val="0"/>
                </a:spcBef>
                <a:spcAft>
                  <a:spcPct val="0"/>
                </a:spcAft>
                <a:buClrTx/>
                <a:buSzTx/>
                <a:buFontTx/>
                <a:buNone/>
                <a:tabLst/>
                <a:defRPr/>
              </a:pPr>
              <a:r>
                <a:rPr kumimoji="0" lang="en-US" altLang="es-AR" sz="16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S PGothic" panose="020B0600070205080204" pitchFamily="34" charset="-128"/>
                  <a:cs typeface="+mn-cs"/>
                </a:rPr>
                <a:t>Meeting</a:t>
              </a:r>
            </a:p>
          </p:txBody>
        </p:sp>
        <p:sp>
          <p:nvSpPr>
            <p:cNvPr id="22" name="Right Brace 21"/>
            <p:cNvSpPr/>
            <p:nvPr/>
          </p:nvSpPr>
          <p:spPr>
            <a:xfrm>
              <a:off x="3429000" y="5064323"/>
              <a:ext cx="278950" cy="1096155"/>
            </a:xfrm>
            <a:prstGeom prst="rightBrace">
              <a:avLst/>
            </a:prstGeom>
            <a:noFill/>
            <a:ln w="31750">
              <a:solidFill>
                <a:schemeClr val="bg1">
                  <a:lumMod val="50000"/>
                  <a:lumOff val="50000"/>
                </a:schemeClr>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2813" rtl="0" eaLnBrk="0" fontAlgn="base" latinLnBrk="0" hangingPunct="0">
                <a:lnSpc>
                  <a:spcPct val="100000"/>
                </a:lnSpc>
                <a:spcBef>
                  <a:spcPct val="0"/>
                </a:spcBef>
                <a:spcAft>
                  <a:spcPct val="0"/>
                </a:spcAft>
                <a:buClrTx/>
                <a:buSzTx/>
                <a:buFontTx/>
                <a:buNone/>
                <a:tabLst/>
                <a:defRPr/>
              </a:pPr>
              <a:endParaRPr kumimoji="0" lang="es-AR" sz="1800" b="0" i="0" u="none" strike="noStrike" kern="1200" cap="none" spc="0" normalizeH="0" baseline="0" noProof="0">
                <a:ln>
                  <a:noFill/>
                </a:ln>
                <a:solidFill>
                  <a:prstClr val="black">
                    <a:lumMod val="50000"/>
                    <a:lumOff val="50000"/>
                  </a:prstClr>
                </a:solidFill>
                <a:effectLst/>
                <a:uLnTx/>
                <a:uFillTx/>
                <a:latin typeface="Segoe UI"/>
                <a:ea typeface="+mn-ea"/>
                <a:cs typeface="+mn-cs"/>
              </a:endParaRPr>
            </a:p>
          </p:txBody>
        </p:sp>
      </p:grpSp>
      <p:pic>
        <p:nvPicPr>
          <p:cNvPr id="27" name="Picture 26">
            <a:extLst>
              <a:ext uri="{FF2B5EF4-FFF2-40B4-BE49-F238E27FC236}">
                <a16:creationId xmlns:a16="http://schemas.microsoft.com/office/drawing/2014/main" id="{EEA4D83B-3A3F-4A07-BA3E-0805306452DE}"/>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549981668"/>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72385" y="3505044"/>
            <a:ext cx="9654051" cy="680674"/>
          </a:xfrm>
        </p:spPr>
        <p:txBody>
          <a:bodyPr/>
          <a:lstStyle/>
          <a:p>
            <a:r>
              <a:rPr lang="es-ES" dirty="0">
                <a:latin typeface="Poppins bold" panose="00000800000000000000" pitchFamily="2" charset="0"/>
                <a:cs typeface="Poppins bold" panose="00000800000000000000" pitchFamily="2" charset="0"/>
              </a:rPr>
              <a:t>Practica</a:t>
            </a:r>
            <a:r>
              <a:rPr lang="es-ES" b="0" dirty="0">
                <a:latin typeface="Poppins Light" panose="00000400000000000000" pitchFamily="2" charset="0"/>
                <a:cs typeface="Poppins Light" panose="00000400000000000000" pitchFamily="2" charset="0"/>
              </a:rPr>
              <a:t> </a:t>
            </a:r>
            <a:r>
              <a:rPr lang="es-ES" dirty="0">
                <a:latin typeface="Poppins bold" panose="00000800000000000000" pitchFamily="2" charset="0"/>
                <a:cs typeface="Poppins bold" panose="00000800000000000000" pitchFamily="2" charset="0"/>
              </a:rPr>
              <a:t>Metodologías</a:t>
            </a:r>
          </a:p>
        </p:txBody>
      </p:sp>
    </p:spTree>
    <p:extLst>
      <p:ext uri="{BB962C8B-B14F-4D97-AF65-F5344CB8AC3E}">
        <p14:creationId xmlns:p14="http://schemas.microsoft.com/office/powerpoint/2010/main" val="286457903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22326" cy="4792023"/>
          </a:xfrm>
          <a:prstGeom prst="rect">
            <a:avLst/>
          </a:prstGeom>
        </p:spPr>
      </p:pic>
      <p:pic>
        <p:nvPicPr>
          <p:cNvPr id="4" name="Picture 3"/>
          <p:cNvPicPr>
            <a:picLocks noChangeAspect="1"/>
          </p:cNvPicPr>
          <p:nvPr/>
        </p:nvPicPr>
        <p:blipFill>
          <a:blip r:embed="rId3">
            <a:lum bright="70000" contrast="-70000"/>
          </a:blip>
          <a:stretch>
            <a:fillRect/>
          </a:stretch>
        </p:blipFill>
        <p:spPr>
          <a:xfrm>
            <a:off x="10910718" y="324355"/>
            <a:ext cx="841409" cy="846524"/>
          </a:xfrm>
          <a:prstGeom prst="rect">
            <a:avLst/>
          </a:prstGeom>
        </p:spPr>
      </p:pic>
      <p:sp>
        <p:nvSpPr>
          <p:cNvPr id="5" name="TextBox 4">
            <a:extLst>
              <a:ext uri="{FF2B5EF4-FFF2-40B4-BE49-F238E27FC236}">
                <a16:creationId xmlns:a16="http://schemas.microsoft.com/office/drawing/2014/main" id="{0373ABF7-5E5F-46CA-80A0-0E5405110727}"/>
              </a:ext>
            </a:extLst>
          </p:cNvPr>
          <p:cNvSpPr txBox="1"/>
          <p:nvPr/>
        </p:nvSpPr>
        <p:spPr>
          <a:xfrm rot="20257428">
            <a:off x="3423169" y="2221407"/>
            <a:ext cx="7980218" cy="1200329"/>
          </a:xfrm>
          <a:prstGeom prst="rect">
            <a:avLst/>
          </a:prstGeom>
          <a:noFill/>
        </p:spPr>
        <p:txBody>
          <a:bodyPr wrap="square" rtlCol="0">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kumimoji="0" lang="es-AR" sz="7200" b="0" i="0" u="none" strike="noStrike" kern="1200" cap="none" spc="0" normalizeH="0" baseline="0" noProof="0" dirty="0">
                <a:ln>
                  <a:noFill/>
                </a:ln>
                <a:solidFill>
                  <a:prstClr val="black"/>
                </a:solidFill>
                <a:effectLst/>
                <a:uLnTx/>
                <a:uFillTx/>
                <a:latin typeface="Poppins" panose="02000000000000000000" pitchFamily="2" charset="0"/>
                <a:ea typeface="ＭＳ Ｐゴシック" charset="-128"/>
                <a:cs typeface="Poppins" panose="02000000000000000000" pitchFamily="2" charset="0"/>
              </a:rPr>
              <a:t>A Practicar!</a:t>
            </a:r>
          </a:p>
        </p:txBody>
      </p:sp>
    </p:spTree>
    <p:extLst>
      <p:ext uri="{BB962C8B-B14F-4D97-AF65-F5344CB8AC3E}">
        <p14:creationId xmlns:p14="http://schemas.microsoft.com/office/powerpoint/2010/main" val="2583068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8838"/>
            <a:ext cx="11056132" cy="783908"/>
          </a:xfrm>
        </p:spPr>
        <p:txBody>
          <a:bodyPr/>
          <a:lstStyle/>
          <a:p>
            <a:r>
              <a:rPr lang="en-US" sz="4400" dirty="0"/>
              <a:t>Sprint 1 - </a:t>
            </a:r>
            <a:r>
              <a:rPr lang="en-US" sz="4400" dirty="0" err="1"/>
              <a:t>Requerimientos</a:t>
            </a:r>
            <a:endParaRPr lang="en-US" sz="4400" dirty="0"/>
          </a:p>
        </p:txBody>
      </p:sp>
      <p:pic>
        <p:nvPicPr>
          <p:cNvPr id="4" name="Picture 3">
            <a:extLst>
              <a:ext uri="{FF2B5EF4-FFF2-40B4-BE49-F238E27FC236}">
                <a16:creationId xmlns:a16="http://schemas.microsoft.com/office/drawing/2014/main" id="{C0B3F87B-9571-47C3-8BCD-38FA044DFF22}"/>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3" name="Rectangle 2">
            <a:extLst>
              <a:ext uri="{FF2B5EF4-FFF2-40B4-BE49-F238E27FC236}">
                <a16:creationId xmlns:a16="http://schemas.microsoft.com/office/drawing/2014/main" id="{BB440758-0FDB-4407-918A-18313C94676F}"/>
              </a:ext>
            </a:extLst>
          </p:cNvPr>
          <p:cNvSpPr/>
          <p:nvPr/>
        </p:nvSpPr>
        <p:spPr>
          <a:xfrm>
            <a:off x="951346" y="2131286"/>
            <a:ext cx="10464799" cy="4160498"/>
          </a:xfrm>
          <a:prstGeom prst="rect">
            <a:avLst/>
          </a:prstGeom>
        </p:spPr>
        <p:txBody>
          <a:bodyPr wrap="square">
            <a:spAutoFit/>
          </a:bodyPr>
          <a:lstStyle/>
          <a:p>
            <a:pPr marL="457200" lvl="0" indent="-457200">
              <a:lnSpc>
                <a:spcPct val="107000"/>
              </a:lnSpc>
              <a:spcAft>
                <a:spcPts val="0"/>
              </a:spcAft>
              <a:buFont typeface="Arial" panose="020B0604020202020204" pitchFamily="34" charset="0"/>
              <a:buChar char="•"/>
            </a:pPr>
            <a:r>
              <a:rPr lang="es-AR" sz="3200" b="1" dirty="0">
                <a:solidFill>
                  <a:schemeClr val="bg1"/>
                </a:solidFill>
                <a:latin typeface="+mj-lt"/>
                <a:ea typeface="Calibri" panose="020F0502020204030204" pitchFamily="34" charset="0"/>
                <a:cs typeface="Times New Roman" panose="02020603050405020304" pitchFamily="18" charset="0"/>
              </a:rPr>
              <a:t>Preparar una cena formal para 6 comensales, de los cuales dos son vegetarianos y los otros 4 desean comer carne con algún acompañamiento.</a:t>
            </a:r>
            <a:endParaRPr lang="es-ES" sz="3200" b="1" dirty="0">
              <a:solidFill>
                <a:schemeClr val="bg1"/>
              </a:solidFill>
              <a:latin typeface="+mj-lt"/>
              <a:ea typeface="Calibri" panose="020F0502020204030204" pitchFamily="34" charset="0"/>
              <a:cs typeface="Times New Roman" panose="02020603050405020304" pitchFamily="18" charset="0"/>
            </a:endParaRPr>
          </a:p>
          <a:p>
            <a:pPr marL="457200" lvl="0" indent="-457200">
              <a:lnSpc>
                <a:spcPct val="107000"/>
              </a:lnSpc>
              <a:spcAft>
                <a:spcPts val="0"/>
              </a:spcAft>
              <a:buFont typeface="Arial" panose="020B0604020202020204" pitchFamily="34" charset="0"/>
              <a:buChar char="•"/>
            </a:pPr>
            <a:r>
              <a:rPr lang="es-AR" sz="3200" b="1" dirty="0">
                <a:solidFill>
                  <a:schemeClr val="bg1"/>
                </a:solidFill>
                <a:latin typeface="+mj-lt"/>
                <a:ea typeface="Calibri" panose="020F0502020204030204" pitchFamily="34" charset="0"/>
                <a:cs typeface="Times New Roman" panose="02020603050405020304" pitchFamily="18" charset="0"/>
              </a:rPr>
              <a:t>Todos deben tener platos, vasos, cubiertos y la comida servida.</a:t>
            </a:r>
            <a:endParaRPr lang="es-ES" sz="3200" b="1" dirty="0">
              <a:solidFill>
                <a:schemeClr val="bg1"/>
              </a:solidFill>
              <a:latin typeface="+mj-lt"/>
              <a:ea typeface="Calibri" panose="020F0502020204030204" pitchFamily="34" charset="0"/>
              <a:cs typeface="Times New Roman" panose="02020603050405020304" pitchFamily="18" charset="0"/>
            </a:endParaRPr>
          </a:p>
          <a:p>
            <a:pPr marL="457200" lvl="0" indent="-457200">
              <a:lnSpc>
                <a:spcPct val="107000"/>
              </a:lnSpc>
              <a:spcAft>
                <a:spcPts val="800"/>
              </a:spcAft>
              <a:buFont typeface="Arial" panose="020B0604020202020204" pitchFamily="34" charset="0"/>
              <a:buChar char="•"/>
            </a:pPr>
            <a:r>
              <a:rPr lang="es-AR" sz="3200" b="1" dirty="0">
                <a:solidFill>
                  <a:schemeClr val="bg1"/>
                </a:solidFill>
                <a:latin typeface="+mj-lt"/>
                <a:ea typeface="Calibri" panose="020F0502020204030204" pitchFamily="34" charset="0"/>
                <a:cs typeface="Times New Roman" panose="02020603050405020304" pitchFamily="18" charset="0"/>
              </a:rPr>
              <a:t>Se trata de un restaurant de lujo con una gran variedad en su menú y clientes muy exigentes.</a:t>
            </a:r>
            <a:endParaRPr lang="es-ES" sz="3200" b="1" dirty="0">
              <a:solidFill>
                <a:schemeClr val="bg1"/>
              </a:solidFill>
              <a:latin typeface="+mj-lt"/>
              <a:ea typeface="Calibri" panose="020F0502020204030204" pitchFamily="34" charset="0"/>
              <a:cs typeface="Times New Roman" panose="02020603050405020304" pitchFamily="18" charset="0"/>
            </a:endParaRPr>
          </a:p>
          <a:p>
            <a:pPr marL="285750" marR="0" lvl="0" indent="-285750" algn="just" defTabSz="912813" rtl="0" eaLnBrk="0" fontAlgn="base" latinLnBrk="0" hangingPunct="0">
              <a:lnSpc>
                <a:spcPct val="100000"/>
              </a:lnSpc>
              <a:spcBef>
                <a:spcPts val="0"/>
              </a:spcBef>
              <a:spcAft>
                <a:spcPts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srgbClr val="000000"/>
              </a:solidFill>
              <a:effectLst/>
              <a:uLnTx/>
              <a:uFillTx/>
              <a:latin typeface="Poppins Light" panose="02000000000000000000" pitchFamily="2" charset="0"/>
              <a:ea typeface="Calibri" panose="020F0502020204030204" pitchFamily="34" charset="0"/>
              <a:cs typeface="Poppins Light" panose="02000000000000000000" pitchFamily="2" charset="0"/>
            </a:endParaRPr>
          </a:p>
        </p:txBody>
      </p:sp>
    </p:spTree>
    <p:extLst>
      <p:ext uri="{BB962C8B-B14F-4D97-AF65-F5344CB8AC3E}">
        <p14:creationId xmlns:p14="http://schemas.microsoft.com/office/powerpoint/2010/main" val="2464764731"/>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8838"/>
            <a:ext cx="11056132" cy="783908"/>
          </a:xfrm>
        </p:spPr>
        <p:txBody>
          <a:bodyPr/>
          <a:lstStyle/>
          <a:p>
            <a:r>
              <a:rPr lang="en-US" sz="4400" dirty="0"/>
              <a:t>Sprint 2 - </a:t>
            </a:r>
            <a:r>
              <a:rPr lang="en-US" sz="4400" dirty="0" err="1"/>
              <a:t>Requerimientos</a:t>
            </a:r>
            <a:endParaRPr lang="en-US" sz="4400" dirty="0"/>
          </a:p>
        </p:txBody>
      </p:sp>
      <p:pic>
        <p:nvPicPr>
          <p:cNvPr id="4" name="Picture 3">
            <a:extLst>
              <a:ext uri="{FF2B5EF4-FFF2-40B4-BE49-F238E27FC236}">
                <a16:creationId xmlns:a16="http://schemas.microsoft.com/office/drawing/2014/main" id="{C0B3F87B-9571-47C3-8BCD-38FA044DFF22}"/>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3" name="Rectangle 2">
            <a:extLst>
              <a:ext uri="{FF2B5EF4-FFF2-40B4-BE49-F238E27FC236}">
                <a16:creationId xmlns:a16="http://schemas.microsoft.com/office/drawing/2014/main" id="{BB440758-0FDB-4407-918A-18313C94676F}"/>
              </a:ext>
            </a:extLst>
          </p:cNvPr>
          <p:cNvSpPr/>
          <p:nvPr/>
        </p:nvSpPr>
        <p:spPr>
          <a:xfrm>
            <a:off x="866623" y="2091700"/>
            <a:ext cx="10464799" cy="4154984"/>
          </a:xfrm>
          <a:prstGeom prst="rect">
            <a:avLst/>
          </a:prstGeom>
        </p:spPr>
        <p:txBody>
          <a:bodyPr wrap="square">
            <a:spAutoFit/>
          </a:bodyPr>
          <a:lstStyle/>
          <a:p>
            <a:pPr marL="457200" lvl="0" indent="-457200">
              <a:buFont typeface="Arial" panose="020B0604020202020204" pitchFamily="34" charset="0"/>
              <a:buChar char="•"/>
            </a:pPr>
            <a:r>
              <a:rPr lang="es-AR" sz="3200" b="1" dirty="0">
                <a:solidFill>
                  <a:schemeClr val="bg1"/>
                </a:solidFill>
                <a:latin typeface="+mj-lt"/>
              </a:rPr>
              <a:t>Los cubiertos deben ser recortados y de color blanco.</a:t>
            </a:r>
            <a:endParaRPr lang="es-ES" sz="3200" b="1" dirty="0">
              <a:solidFill>
                <a:schemeClr val="bg1"/>
              </a:solidFill>
              <a:latin typeface="+mj-lt"/>
            </a:endParaRPr>
          </a:p>
          <a:p>
            <a:pPr marL="457200" lvl="0" indent="-457200">
              <a:buFont typeface="Arial" panose="020B0604020202020204" pitchFamily="34" charset="0"/>
              <a:buChar char="•"/>
            </a:pPr>
            <a:r>
              <a:rPr lang="es-AR" sz="3200" b="1" dirty="0">
                <a:solidFill>
                  <a:schemeClr val="bg1"/>
                </a:solidFill>
                <a:latin typeface="+mj-lt"/>
              </a:rPr>
              <a:t>Las servilletas deben hacer juego con el restaurant, por lo cual deben ser de color rojo.</a:t>
            </a:r>
            <a:endParaRPr lang="es-ES" sz="3200" b="1" dirty="0">
              <a:solidFill>
                <a:schemeClr val="bg1"/>
              </a:solidFill>
              <a:latin typeface="+mj-lt"/>
            </a:endParaRPr>
          </a:p>
          <a:p>
            <a:pPr marL="457200" lvl="0" indent="-457200">
              <a:buFont typeface="Arial" panose="020B0604020202020204" pitchFamily="34" charset="0"/>
              <a:buChar char="•"/>
            </a:pPr>
            <a:r>
              <a:rPr lang="es-AR" sz="3200" b="1" dirty="0">
                <a:solidFill>
                  <a:schemeClr val="bg1"/>
                </a:solidFill>
                <a:latin typeface="+mj-lt"/>
              </a:rPr>
              <a:t>En la mesa debe haber aderezos y condimentos para las comidas. </a:t>
            </a:r>
            <a:endParaRPr lang="es-ES" sz="3200" b="1" dirty="0">
              <a:solidFill>
                <a:schemeClr val="bg1"/>
              </a:solidFill>
              <a:latin typeface="+mj-lt"/>
            </a:endParaRPr>
          </a:p>
          <a:p>
            <a:pPr marL="457200" lvl="0" indent="-457200">
              <a:buFont typeface="Arial" panose="020B0604020202020204" pitchFamily="34" charset="0"/>
              <a:buChar char="•"/>
            </a:pPr>
            <a:r>
              <a:rPr lang="es-AR" sz="3200" b="1" dirty="0">
                <a:solidFill>
                  <a:schemeClr val="bg1"/>
                </a:solidFill>
                <a:latin typeface="+mj-lt"/>
              </a:rPr>
              <a:t>Tiene que haber una </a:t>
            </a:r>
            <a:r>
              <a:rPr lang="es-AR" sz="3200" b="1" dirty="0" err="1">
                <a:solidFill>
                  <a:schemeClr val="bg1"/>
                </a:solidFill>
                <a:latin typeface="+mj-lt"/>
              </a:rPr>
              <a:t>frapera</a:t>
            </a:r>
            <a:r>
              <a:rPr lang="es-AR" sz="3200" b="1" dirty="0">
                <a:solidFill>
                  <a:schemeClr val="bg1"/>
                </a:solidFill>
                <a:latin typeface="+mj-lt"/>
              </a:rPr>
              <a:t> para el vino.</a:t>
            </a:r>
            <a:endParaRPr lang="es-ES" sz="3200" b="1" dirty="0">
              <a:solidFill>
                <a:schemeClr val="bg1"/>
              </a:solidFill>
              <a:latin typeface="+mj-lt"/>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p:txBody>
      </p:sp>
    </p:spTree>
    <p:extLst>
      <p:ext uri="{BB962C8B-B14F-4D97-AF65-F5344CB8AC3E}">
        <p14:creationId xmlns:p14="http://schemas.microsoft.com/office/powerpoint/2010/main" val="1442619505"/>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8838"/>
            <a:ext cx="11056132" cy="783908"/>
          </a:xfrm>
        </p:spPr>
        <p:txBody>
          <a:bodyPr/>
          <a:lstStyle/>
          <a:p>
            <a:r>
              <a:rPr lang="en-US" sz="4400" dirty="0"/>
              <a:t>Sprint 3 - </a:t>
            </a:r>
            <a:r>
              <a:rPr lang="en-US" sz="4400" dirty="0" err="1"/>
              <a:t>Requerimientos</a:t>
            </a:r>
            <a:endParaRPr lang="en-US" sz="4400" dirty="0"/>
          </a:p>
        </p:txBody>
      </p:sp>
      <p:pic>
        <p:nvPicPr>
          <p:cNvPr id="4" name="Picture 3">
            <a:extLst>
              <a:ext uri="{FF2B5EF4-FFF2-40B4-BE49-F238E27FC236}">
                <a16:creationId xmlns:a16="http://schemas.microsoft.com/office/drawing/2014/main" id="{C0B3F87B-9571-47C3-8BCD-38FA044DFF22}"/>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3" name="Rectangle 2">
            <a:extLst>
              <a:ext uri="{FF2B5EF4-FFF2-40B4-BE49-F238E27FC236}">
                <a16:creationId xmlns:a16="http://schemas.microsoft.com/office/drawing/2014/main" id="{BB440758-0FDB-4407-918A-18313C94676F}"/>
              </a:ext>
            </a:extLst>
          </p:cNvPr>
          <p:cNvSpPr/>
          <p:nvPr/>
        </p:nvSpPr>
        <p:spPr>
          <a:xfrm>
            <a:off x="866623" y="2091700"/>
            <a:ext cx="10464799" cy="4567148"/>
          </a:xfrm>
          <a:prstGeom prst="rect">
            <a:avLst/>
          </a:prstGeom>
        </p:spPr>
        <p:txBody>
          <a:bodyPr wrap="square">
            <a:spAutoFit/>
          </a:bodyPr>
          <a:lstStyle/>
          <a:p>
            <a:pPr marL="457200" lvl="0" indent="-457200">
              <a:lnSpc>
                <a:spcPct val="107000"/>
              </a:lnSpc>
              <a:spcAft>
                <a:spcPts val="0"/>
              </a:spcAft>
              <a:buFont typeface="Arial" panose="020B0604020202020204" pitchFamily="34" charset="0"/>
              <a:buChar char="•"/>
            </a:pPr>
            <a:r>
              <a:rPr lang="es-AR" sz="3200" dirty="0">
                <a:solidFill>
                  <a:schemeClr val="bg1"/>
                </a:solidFill>
                <a:ea typeface="Calibri" panose="020F0502020204030204" pitchFamily="34" charset="0"/>
                <a:cs typeface="Times New Roman" panose="02020603050405020304" pitchFamily="18" charset="0"/>
              </a:rPr>
              <a:t>Uno de los comensales pidió doble ración de comida.</a:t>
            </a:r>
            <a:endParaRPr lang="es-ES" sz="3200" dirty="0">
              <a:solidFill>
                <a:schemeClr val="bg1"/>
              </a:solidFill>
              <a:ea typeface="Calibri" panose="020F0502020204030204" pitchFamily="34" charset="0"/>
              <a:cs typeface="Times New Roman" panose="02020603050405020304" pitchFamily="18" charset="0"/>
            </a:endParaRPr>
          </a:p>
          <a:p>
            <a:pPr marL="457200" lvl="0" indent="-457200">
              <a:lnSpc>
                <a:spcPct val="107000"/>
              </a:lnSpc>
              <a:spcAft>
                <a:spcPts val="0"/>
              </a:spcAft>
              <a:buFont typeface="Arial" panose="020B0604020202020204" pitchFamily="34" charset="0"/>
              <a:buChar char="•"/>
            </a:pPr>
            <a:r>
              <a:rPr lang="es-AR" sz="3200" dirty="0">
                <a:solidFill>
                  <a:schemeClr val="bg1"/>
                </a:solidFill>
                <a:ea typeface="Calibri" panose="020F0502020204030204" pitchFamily="34" charset="0"/>
                <a:cs typeface="Times New Roman" panose="02020603050405020304" pitchFamily="18" charset="0"/>
              </a:rPr>
              <a:t>El postre (torta de chocolate) debe estar preparado, separado por porción en un plato para cada comensal, excepto uno de ellos que sólo come helado.</a:t>
            </a:r>
            <a:endParaRPr lang="es-ES" sz="3200" dirty="0">
              <a:solidFill>
                <a:schemeClr val="bg1"/>
              </a:solidFill>
              <a:ea typeface="Calibri" panose="020F0502020204030204" pitchFamily="34" charset="0"/>
              <a:cs typeface="Times New Roman" panose="02020603050405020304" pitchFamily="18" charset="0"/>
            </a:endParaRPr>
          </a:p>
          <a:p>
            <a:pPr marL="457200" lvl="0" indent="-457200">
              <a:lnSpc>
                <a:spcPct val="107000"/>
              </a:lnSpc>
              <a:spcAft>
                <a:spcPts val="800"/>
              </a:spcAft>
              <a:buFont typeface="Arial" panose="020B0604020202020204" pitchFamily="34" charset="0"/>
              <a:buChar char="•"/>
            </a:pPr>
            <a:r>
              <a:rPr lang="es-AR" sz="3200" dirty="0">
                <a:solidFill>
                  <a:schemeClr val="bg1"/>
                </a:solidFill>
                <a:ea typeface="Calibri" panose="020F0502020204030204" pitchFamily="34" charset="0"/>
                <a:cs typeface="Times New Roman" panose="02020603050405020304" pitchFamily="18" charset="0"/>
              </a:rPr>
              <a:t>La mesa debe estar decorada con flores de colores</a:t>
            </a:r>
            <a:r>
              <a:rPr lang="es-AR" sz="3200" dirty="0" smtClean="0">
                <a:solidFill>
                  <a:schemeClr val="bg1"/>
                </a:solidFill>
                <a:ea typeface="Calibri" panose="020F0502020204030204" pitchFamily="34" charset="0"/>
                <a:cs typeface="Times New Roman" panose="02020603050405020304" pitchFamily="18" charset="0"/>
              </a:rPr>
              <a:t>.</a:t>
            </a:r>
          </a:p>
          <a:p>
            <a:pPr marL="457200" lvl="0" indent="-457200">
              <a:lnSpc>
                <a:spcPct val="107000"/>
              </a:lnSpc>
              <a:spcAft>
                <a:spcPts val="800"/>
              </a:spcAft>
              <a:buFont typeface="Arial" panose="020B0604020202020204" pitchFamily="34" charset="0"/>
              <a:buChar char="•"/>
            </a:pPr>
            <a:r>
              <a:rPr lang="es-AR" sz="3200" dirty="0" smtClean="0">
                <a:solidFill>
                  <a:schemeClr val="bg1"/>
                </a:solidFill>
                <a:ea typeface="Calibri" panose="020F0502020204030204" pitchFamily="34" charset="0"/>
                <a:cs typeface="Times New Roman" panose="02020603050405020304" pitchFamily="18" charset="0"/>
              </a:rPr>
              <a:t>Por ultimo se debe ordenar la cocina.</a:t>
            </a:r>
            <a:endParaRPr lang="es-ES" sz="3200" dirty="0">
              <a:solidFill>
                <a:schemeClr val="bg1"/>
              </a:solidFill>
              <a:ea typeface="Calibri" panose="020F0502020204030204" pitchFamily="34" charset="0"/>
              <a:cs typeface="Times New Roman" panose="02020603050405020304" pitchFamily="18" charset="0"/>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p:txBody>
      </p:sp>
    </p:spTree>
    <p:extLst>
      <p:ext uri="{BB962C8B-B14F-4D97-AF65-F5344CB8AC3E}">
        <p14:creationId xmlns:p14="http://schemas.microsoft.com/office/powerpoint/2010/main" val="3510220514"/>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8838"/>
            <a:ext cx="11056132" cy="783908"/>
          </a:xfrm>
        </p:spPr>
        <p:txBody>
          <a:bodyPr/>
          <a:lstStyle/>
          <a:p>
            <a:pPr>
              <a:defRPr/>
            </a:pPr>
            <a:r>
              <a:rPr lang="en-US" sz="4400" dirty="0" err="1"/>
              <a:t>Conclusiones</a:t>
            </a:r>
            <a:endParaRPr lang="en-US" sz="4400" dirty="0">
              <a:solidFill>
                <a:srgbClr val="1D4BF1"/>
              </a:solidFill>
            </a:endParaRPr>
          </a:p>
        </p:txBody>
      </p:sp>
      <p:pic>
        <p:nvPicPr>
          <p:cNvPr id="4" name="Picture 3">
            <a:extLst>
              <a:ext uri="{FF2B5EF4-FFF2-40B4-BE49-F238E27FC236}">
                <a16:creationId xmlns:a16="http://schemas.microsoft.com/office/drawing/2014/main" id="{C0B3F87B-9571-47C3-8BCD-38FA044DFF22}"/>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3" name="Rectangle 2">
            <a:extLst>
              <a:ext uri="{FF2B5EF4-FFF2-40B4-BE49-F238E27FC236}">
                <a16:creationId xmlns:a16="http://schemas.microsoft.com/office/drawing/2014/main" id="{BB440758-0FDB-4407-918A-18313C94676F}"/>
              </a:ext>
            </a:extLst>
          </p:cNvPr>
          <p:cNvSpPr/>
          <p:nvPr/>
        </p:nvSpPr>
        <p:spPr>
          <a:xfrm>
            <a:off x="1449851" y="2720672"/>
            <a:ext cx="9460867" cy="1200329"/>
          </a:xfrm>
          <a:prstGeom prst="rect">
            <a:avLst/>
          </a:prstGeom>
        </p:spPr>
        <p:txBody>
          <a:bodyPr wrap="square">
            <a:spAutoFit/>
          </a:bodyPr>
          <a:lstStyle/>
          <a:p>
            <a:pPr marL="0" marR="0" lvl="0" indent="0" algn="ctr" defTabSz="912813" rtl="0" eaLnBrk="0" fontAlgn="base" latinLnBrk="0" hangingPunct="0">
              <a:lnSpc>
                <a:spcPct val="100000"/>
              </a:lnSpc>
              <a:spcBef>
                <a:spcPct val="0"/>
              </a:spcBef>
              <a:spcAft>
                <a:spcPct val="0"/>
              </a:spcAft>
              <a:buClrTx/>
              <a:buSzTx/>
              <a:buFontTx/>
              <a:buNone/>
              <a:tabLst/>
              <a:defRPr/>
            </a:pPr>
            <a:r>
              <a:rPr kumimoji="0" lang="es-AR" sz="3600" b="0" i="0" u="none" strike="noStrike" kern="1200" cap="none" spc="0" normalizeH="0" baseline="0" noProof="0" dirty="0">
                <a:ln>
                  <a:noFill/>
                </a:ln>
                <a:solidFill>
                  <a:srgbClr val="000000"/>
                </a:solidFill>
                <a:effectLst/>
                <a:uLnTx/>
                <a:uFillTx/>
                <a:latin typeface="Poppins Light" panose="02000000000000000000" pitchFamily="2" charset="0"/>
                <a:ea typeface="ＭＳ Ｐゴシック" charset="-128"/>
                <a:cs typeface="Poppins Light" panose="02000000000000000000" pitchFamily="2" charset="0"/>
              </a:rPr>
              <a:t>¿Qué podemos decir </a:t>
            </a:r>
            <a:r>
              <a:rPr kumimoji="0" lang="es-AR" sz="3600" b="0" i="0" u="none" strike="noStrike" kern="1200" cap="none" spc="0" normalizeH="0" baseline="0" noProof="0" dirty="0" smtClean="0">
                <a:ln>
                  <a:noFill/>
                </a:ln>
                <a:solidFill>
                  <a:srgbClr val="000000"/>
                </a:solidFill>
                <a:effectLst/>
                <a:uLnTx/>
                <a:uFillTx/>
                <a:latin typeface="Poppins Light" panose="02000000000000000000" pitchFamily="2" charset="0"/>
                <a:ea typeface="ＭＳ Ｐゴシック" charset="-128"/>
                <a:cs typeface="Poppins Light" panose="02000000000000000000" pitchFamily="2" charset="0"/>
              </a:rPr>
              <a:t>del</a:t>
            </a:r>
            <a:r>
              <a:rPr kumimoji="0" lang="es-AR" sz="3600" b="0" i="0" u="none" strike="noStrike" kern="1200" cap="none" spc="0" normalizeH="0" noProof="0" dirty="0" smtClean="0">
                <a:ln>
                  <a:noFill/>
                </a:ln>
                <a:solidFill>
                  <a:srgbClr val="000000"/>
                </a:solidFill>
                <a:effectLst/>
                <a:uLnTx/>
                <a:uFillTx/>
                <a:latin typeface="Poppins Light" panose="02000000000000000000" pitchFamily="2" charset="0"/>
                <a:ea typeface="ＭＳ Ｐゴシック" charset="-128"/>
                <a:cs typeface="Poppins Light" panose="02000000000000000000" pitchFamily="2" charset="0"/>
              </a:rPr>
              <a:t> </a:t>
            </a:r>
            <a:r>
              <a:rPr kumimoji="0" lang="es-AR" sz="3600" b="0" i="0" u="none" strike="noStrike" kern="1200" cap="none" spc="0" normalizeH="0" baseline="0" noProof="0" dirty="0" smtClean="0">
                <a:ln>
                  <a:noFill/>
                </a:ln>
                <a:solidFill>
                  <a:srgbClr val="000000"/>
                </a:solidFill>
                <a:effectLst/>
                <a:uLnTx/>
                <a:uFillTx/>
                <a:latin typeface="Poppins Light" panose="02000000000000000000" pitchFamily="2" charset="0"/>
                <a:ea typeface="ＭＳ Ｐゴシック" charset="-128"/>
                <a:cs typeface="Poppins Light" panose="02000000000000000000" pitchFamily="2" charset="0"/>
              </a:rPr>
              <a:t>ejercicio </a:t>
            </a:r>
            <a:r>
              <a:rPr kumimoji="0" lang="es-AR" sz="3600" b="0" i="0" u="none" strike="noStrike" kern="1200" cap="none" spc="0" normalizeH="0" baseline="0" noProof="0" dirty="0">
                <a:ln>
                  <a:noFill/>
                </a:ln>
                <a:solidFill>
                  <a:srgbClr val="000000"/>
                </a:solidFill>
                <a:effectLst/>
                <a:uLnTx/>
                <a:uFillTx/>
                <a:latin typeface="Poppins Light" panose="02000000000000000000" pitchFamily="2" charset="0"/>
                <a:ea typeface="ＭＳ Ｐゴシック" charset="-128"/>
                <a:cs typeface="Poppins Light" panose="02000000000000000000" pitchFamily="2" charset="0"/>
                <a:sym typeface="Wingdings" panose="05000000000000000000" pitchFamily="2" charset="2"/>
              </a:rPr>
              <a:t></a:t>
            </a:r>
            <a:r>
              <a:rPr kumimoji="0" lang="es-AR" sz="3600" b="0" i="0" u="none" strike="noStrike" kern="1200" cap="none" spc="0" normalizeH="0" baseline="0" noProof="0" dirty="0">
                <a:ln>
                  <a:noFill/>
                </a:ln>
                <a:solidFill>
                  <a:srgbClr val="000000"/>
                </a:solidFill>
                <a:effectLst/>
                <a:uLnTx/>
                <a:uFillTx/>
                <a:latin typeface="Poppins Light" panose="02000000000000000000" pitchFamily="2" charset="0"/>
                <a:ea typeface="ＭＳ Ｐゴシック" charset="-128"/>
                <a:cs typeface="Poppins Light" panose="02000000000000000000" pitchFamily="2" charset="0"/>
              </a:rPr>
              <a:t>?</a:t>
            </a:r>
            <a:endParaRPr kumimoji="0" lang="es-AR" sz="36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p:txBody>
      </p:sp>
    </p:spTree>
    <p:extLst>
      <p:ext uri="{BB962C8B-B14F-4D97-AF65-F5344CB8AC3E}">
        <p14:creationId xmlns:p14="http://schemas.microsoft.com/office/powerpoint/2010/main" val="248631473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72385" y="3505044"/>
            <a:ext cx="9654051" cy="680674"/>
          </a:xfrm>
        </p:spPr>
        <p:txBody>
          <a:bodyPr/>
          <a:lstStyle/>
          <a:p>
            <a:r>
              <a:rPr lang="es-ES" dirty="0" smtClean="0">
                <a:latin typeface="Poppins bold" panose="00000800000000000000" pitchFamily="2" charset="0"/>
                <a:cs typeface="Poppins bold" panose="00000800000000000000" pitchFamily="2" charset="0"/>
              </a:rPr>
              <a:t>Práctica de Algoritmos</a:t>
            </a:r>
            <a:endParaRPr lang="es-ES" dirty="0">
              <a:latin typeface="Poppins bold" panose="00000800000000000000" pitchFamily="2" charset="0"/>
              <a:cs typeface="Poppins bold" panose="00000800000000000000" pitchFamily="2" charset="0"/>
            </a:endParaRPr>
          </a:p>
        </p:txBody>
      </p:sp>
    </p:spTree>
    <p:extLst>
      <p:ext uri="{BB962C8B-B14F-4D97-AF65-F5344CB8AC3E}">
        <p14:creationId xmlns:p14="http://schemas.microsoft.com/office/powerpoint/2010/main" val="150255581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8838"/>
            <a:ext cx="11056132" cy="783908"/>
          </a:xfrm>
        </p:spPr>
        <p:txBody>
          <a:bodyPr/>
          <a:lstStyle/>
          <a:p>
            <a:r>
              <a:rPr lang="en-US" sz="4400" dirty="0" err="1" smtClean="0"/>
              <a:t>Ordenamiento</a:t>
            </a:r>
            <a:endParaRPr lang="en-US" sz="4400" dirty="0"/>
          </a:p>
        </p:txBody>
      </p:sp>
      <p:pic>
        <p:nvPicPr>
          <p:cNvPr id="4" name="Picture 3">
            <a:extLst>
              <a:ext uri="{FF2B5EF4-FFF2-40B4-BE49-F238E27FC236}">
                <a16:creationId xmlns:a16="http://schemas.microsoft.com/office/drawing/2014/main" id="{C0B3F87B-9571-47C3-8BCD-38FA044DFF22}"/>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3" name="Rectangle 2">
            <a:extLst>
              <a:ext uri="{FF2B5EF4-FFF2-40B4-BE49-F238E27FC236}">
                <a16:creationId xmlns:a16="http://schemas.microsoft.com/office/drawing/2014/main" id="{BB440758-0FDB-4407-918A-18313C94676F}"/>
              </a:ext>
            </a:extLst>
          </p:cNvPr>
          <p:cNvSpPr/>
          <p:nvPr/>
        </p:nvSpPr>
        <p:spPr>
          <a:xfrm>
            <a:off x="873998" y="1087283"/>
            <a:ext cx="10464799" cy="7259680"/>
          </a:xfrm>
          <a:prstGeom prst="rect">
            <a:avLst/>
          </a:prstGeom>
        </p:spPr>
        <p:txBody>
          <a:bodyPr wrap="square">
            <a:spAutoFit/>
          </a:bodyPr>
          <a:lstStyle/>
          <a:p>
            <a:pPr marL="457200" lvl="0" indent="-457200">
              <a:lnSpc>
                <a:spcPct val="107000"/>
              </a:lnSpc>
              <a:spcAft>
                <a:spcPts val="0"/>
              </a:spcAft>
              <a:buFont typeface="Arial" panose="020B0604020202020204" pitchFamily="34" charset="0"/>
              <a:buChar char="•"/>
            </a:pPr>
            <a:r>
              <a:rPr lang="es-AR" sz="2400" dirty="0" smtClean="0">
                <a:solidFill>
                  <a:schemeClr val="bg1"/>
                </a:solidFill>
                <a:ea typeface="Calibri" panose="020F0502020204030204" pitchFamily="34" charset="0"/>
                <a:cs typeface="Times New Roman" panose="02020603050405020304" pitchFamily="18" charset="0"/>
              </a:rPr>
              <a:t>Cada uno tendrá un maso de 10 cartas con números aleatorios.</a:t>
            </a:r>
          </a:p>
          <a:p>
            <a:pPr marL="457200" lvl="0" indent="-457200">
              <a:lnSpc>
                <a:spcPct val="107000"/>
              </a:lnSpc>
              <a:spcAft>
                <a:spcPts val="0"/>
              </a:spcAft>
              <a:buFont typeface="Arial" panose="020B0604020202020204" pitchFamily="34" charset="0"/>
              <a:buChar char="•"/>
            </a:pPr>
            <a:r>
              <a:rPr lang="es-AR" sz="2400" dirty="0" smtClean="0">
                <a:solidFill>
                  <a:schemeClr val="bg1"/>
                </a:solidFill>
                <a:ea typeface="Calibri" panose="020F0502020204030204" pitchFamily="34" charset="0"/>
                <a:cs typeface="Times New Roman" panose="02020603050405020304" pitchFamily="18" charset="0"/>
              </a:rPr>
              <a:t>Las cartas se deben poner “boca abajo” y en fila:</a:t>
            </a:r>
          </a:p>
          <a:p>
            <a:pPr marL="457200" lvl="0" indent="-457200">
              <a:lnSpc>
                <a:spcPct val="107000"/>
              </a:lnSpc>
              <a:spcAft>
                <a:spcPts val="0"/>
              </a:spcAft>
              <a:buFont typeface="Arial" panose="020B0604020202020204" pitchFamily="34" charset="0"/>
              <a:buChar char="•"/>
            </a:pPr>
            <a:endParaRPr lang="es-AR" sz="2400" dirty="0">
              <a:solidFill>
                <a:schemeClr val="bg1"/>
              </a:solidFill>
              <a:ea typeface="Calibri" panose="020F0502020204030204" pitchFamily="34" charset="0"/>
              <a:cs typeface="Times New Roman" panose="02020603050405020304" pitchFamily="18" charset="0"/>
            </a:endParaRPr>
          </a:p>
          <a:p>
            <a:pPr marL="457200" lvl="0" indent="-457200">
              <a:lnSpc>
                <a:spcPct val="107000"/>
              </a:lnSpc>
              <a:spcAft>
                <a:spcPts val="0"/>
              </a:spcAft>
              <a:buFont typeface="Arial" panose="020B0604020202020204" pitchFamily="34" charset="0"/>
              <a:buChar char="•"/>
            </a:pPr>
            <a:endParaRPr lang="es-AR" sz="2400" dirty="0" smtClean="0">
              <a:solidFill>
                <a:schemeClr val="bg1"/>
              </a:solidFill>
              <a:ea typeface="Calibri" panose="020F0502020204030204" pitchFamily="34" charset="0"/>
              <a:cs typeface="Times New Roman" panose="02020603050405020304" pitchFamily="18" charset="0"/>
            </a:endParaRPr>
          </a:p>
          <a:p>
            <a:pPr marL="457200" lvl="0" indent="-457200">
              <a:lnSpc>
                <a:spcPct val="107000"/>
              </a:lnSpc>
              <a:spcAft>
                <a:spcPts val="0"/>
              </a:spcAft>
              <a:buFont typeface="Arial" panose="020B0604020202020204" pitchFamily="34" charset="0"/>
              <a:buChar char="•"/>
            </a:pPr>
            <a:endParaRPr lang="es-AR" sz="2400" dirty="0">
              <a:solidFill>
                <a:schemeClr val="bg1"/>
              </a:solidFill>
              <a:ea typeface="Calibri" panose="020F0502020204030204" pitchFamily="34" charset="0"/>
              <a:cs typeface="Times New Roman" panose="02020603050405020304" pitchFamily="18" charset="0"/>
            </a:endParaRPr>
          </a:p>
          <a:p>
            <a:pPr marL="457200" lvl="0" indent="-457200">
              <a:lnSpc>
                <a:spcPct val="107000"/>
              </a:lnSpc>
              <a:spcAft>
                <a:spcPts val="0"/>
              </a:spcAft>
              <a:buFont typeface="Arial" panose="020B0604020202020204" pitchFamily="34" charset="0"/>
              <a:buChar char="•"/>
            </a:pPr>
            <a:r>
              <a:rPr lang="es-AR" sz="2400" dirty="0" smtClean="0">
                <a:solidFill>
                  <a:schemeClr val="bg1"/>
                </a:solidFill>
                <a:ea typeface="Calibri" panose="020F0502020204030204" pitchFamily="34" charset="0"/>
                <a:cs typeface="Times New Roman" panose="02020603050405020304" pitchFamily="18" charset="0"/>
              </a:rPr>
              <a:t>Dando vuelta como máximo de a dos cartas a la vez, y utilizando la fila establecida; describir una forma de dejar las cartas ordenadas (de menor a mayor o viceversa).</a:t>
            </a:r>
          </a:p>
          <a:p>
            <a:pPr marL="457200" lvl="0" indent="-457200">
              <a:lnSpc>
                <a:spcPct val="107000"/>
              </a:lnSpc>
              <a:spcAft>
                <a:spcPts val="0"/>
              </a:spcAft>
              <a:buFont typeface="Arial" panose="020B0604020202020204" pitchFamily="34" charset="0"/>
              <a:buChar char="•"/>
            </a:pPr>
            <a:r>
              <a:rPr lang="es-AR" sz="2400" dirty="0" smtClean="0">
                <a:solidFill>
                  <a:schemeClr val="bg1"/>
                </a:solidFill>
                <a:ea typeface="Calibri" panose="020F0502020204030204" pitchFamily="34" charset="0"/>
                <a:cs typeface="Times New Roman" panose="02020603050405020304" pitchFamily="18" charset="0"/>
              </a:rPr>
              <a:t>Puede ser un pseudocódigo </a:t>
            </a:r>
            <a:r>
              <a:rPr lang="es-AR" sz="2400" dirty="0" err="1" smtClean="0">
                <a:solidFill>
                  <a:schemeClr val="bg1"/>
                </a:solidFill>
                <a:ea typeface="Calibri" panose="020F0502020204030204" pitchFamily="34" charset="0"/>
                <a:cs typeface="Times New Roman" panose="02020603050405020304" pitchFamily="18" charset="0"/>
              </a:rPr>
              <a:t>ó</a:t>
            </a:r>
            <a:r>
              <a:rPr lang="es-AR" sz="2400" dirty="0" smtClean="0">
                <a:solidFill>
                  <a:schemeClr val="bg1"/>
                </a:solidFill>
                <a:ea typeface="Calibri" panose="020F0502020204030204" pitchFamily="34" charset="0"/>
                <a:cs typeface="Times New Roman" panose="02020603050405020304" pitchFamily="18" charset="0"/>
              </a:rPr>
              <a:t> simplemente una “receta” con sus palabras, para que cualquiera que lo lea y siga las “instrucciones”; pueda dejar las cartas ordenadas.</a:t>
            </a:r>
          </a:p>
          <a:p>
            <a:pPr marL="457200" lvl="0" indent="-457200">
              <a:lnSpc>
                <a:spcPct val="107000"/>
              </a:lnSpc>
              <a:spcAft>
                <a:spcPts val="0"/>
              </a:spcAft>
              <a:buFont typeface="Arial" panose="020B0604020202020204" pitchFamily="34" charset="0"/>
              <a:buChar char="•"/>
            </a:pPr>
            <a:r>
              <a:rPr lang="es-AR" sz="2400" dirty="0" smtClean="0">
                <a:solidFill>
                  <a:schemeClr val="bg1"/>
                </a:solidFill>
                <a:ea typeface="Calibri" panose="020F0502020204030204" pitchFamily="34" charset="0"/>
                <a:cs typeface="Times New Roman" panose="02020603050405020304" pitchFamily="18" charset="0"/>
              </a:rPr>
              <a:t>El objetivo principal es describir el proceso (no importa si las cartas al finalizar el tiempo, no quedan ordenadas)</a:t>
            </a:r>
          </a:p>
          <a:p>
            <a:pPr marL="457200" lvl="0" indent="-457200">
              <a:lnSpc>
                <a:spcPct val="107000"/>
              </a:lnSpc>
              <a:spcAft>
                <a:spcPts val="0"/>
              </a:spcAft>
              <a:buFont typeface="Arial" panose="020B0604020202020204" pitchFamily="34" charset="0"/>
              <a:buChar char="•"/>
            </a:pPr>
            <a:r>
              <a:rPr lang="es-AR" sz="2400" dirty="0" smtClean="0">
                <a:solidFill>
                  <a:schemeClr val="bg1"/>
                </a:solidFill>
                <a:ea typeface="Calibri" panose="020F0502020204030204" pitchFamily="34" charset="0"/>
                <a:cs typeface="Times New Roman" panose="02020603050405020304" pitchFamily="18" charset="0"/>
              </a:rPr>
              <a:t>No olviden poner nombre y apellido a la hoja!</a:t>
            </a:r>
          </a:p>
          <a:p>
            <a:pPr marL="457200" lvl="0" indent="-457200">
              <a:lnSpc>
                <a:spcPct val="107000"/>
              </a:lnSpc>
              <a:spcAft>
                <a:spcPts val="0"/>
              </a:spcAft>
              <a:buFont typeface="Arial" panose="020B0604020202020204" pitchFamily="34" charset="0"/>
              <a:buChar char="•"/>
            </a:pPr>
            <a:endParaRPr lang="es-ES" sz="3200" dirty="0">
              <a:solidFill>
                <a:schemeClr val="bg1"/>
              </a:solidFill>
              <a:ea typeface="Calibri" panose="020F0502020204030204" pitchFamily="34" charset="0"/>
              <a:cs typeface="Times New Roman" panose="02020603050405020304" pitchFamily="18" charset="0"/>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a:p>
            <a:pPr marL="741363" marR="0" lvl="1" indent="-285750" algn="just" defTabSz="912813"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prstClr val="black"/>
              </a:solidFill>
              <a:effectLst/>
              <a:uLnTx/>
              <a:uFillTx/>
              <a:latin typeface="Segoe UI" charset="0"/>
              <a:ea typeface="ＭＳ Ｐゴシック" charset="-128"/>
              <a:cs typeface="+mn-cs"/>
            </a:endParaRPr>
          </a:p>
        </p:txBody>
      </p:sp>
      <p:grpSp>
        <p:nvGrpSpPr>
          <p:cNvPr id="15" name="Group 14"/>
          <p:cNvGrpSpPr/>
          <p:nvPr/>
        </p:nvGrpSpPr>
        <p:grpSpPr>
          <a:xfrm>
            <a:off x="2224550" y="2146662"/>
            <a:ext cx="6877597" cy="745872"/>
            <a:chOff x="2050379" y="3714209"/>
            <a:chExt cx="6877597" cy="745872"/>
          </a:xfrm>
        </p:grpSpPr>
        <p:sp>
          <p:nvSpPr>
            <p:cNvPr id="5" name="Rectangle 4"/>
            <p:cNvSpPr/>
            <p:nvPr/>
          </p:nvSpPr>
          <p:spPr bwMode="auto">
            <a:xfrm>
              <a:off x="4884176" y="3714209"/>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004892" y="3745979"/>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708287" y="3745979"/>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050379" y="3745979"/>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422879" y="3745979"/>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6301497" y="3745742"/>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760795" y="3745742"/>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471211" y="3727270"/>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178782" y="3727270"/>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5593925" y="3727270"/>
              <a:ext cx="505097" cy="714102"/>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1002">
              <a:schemeClr val="l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946775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3503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557" y="2646218"/>
            <a:ext cx="8642683" cy="2382982"/>
          </a:xfrm>
        </p:spPr>
        <p:txBody>
          <a:bodyPr/>
          <a:lstStyle/>
          <a:p>
            <a:pPr algn="ctr"/>
            <a:r>
              <a:rPr lang="es-AR" dirty="0"/>
              <a:t>“</a:t>
            </a:r>
            <a:r>
              <a:rPr lang="es-AR" dirty="0" err="1"/>
              <a:t>We</a:t>
            </a:r>
            <a:r>
              <a:rPr lang="es-AR" dirty="0"/>
              <a:t> </a:t>
            </a:r>
            <a:r>
              <a:rPr lang="es-AR" dirty="0" err="1"/>
              <a:t>enable</a:t>
            </a:r>
            <a:r>
              <a:rPr lang="es-AR" dirty="0"/>
              <a:t> new </a:t>
            </a:r>
            <a:r>
              <a:rPr lang="es-AR" dirty="0" err="1"/>
              <a:t>ways</a:t>
            </a:r>
            <a:r>
              <a:rPr lang="es-AR" dirty="0"/>
              <a:t> </a:t>
            </a:r>
            <a:r>
              <a:rPr lang="es-AR" dirty="0" err="1"/>
              <a:t>of</a:t>
            </a:r>
            <a:r>
              <a:rPr lang="es-AR" dirty="0"/>
              <a:t> </a:t>
            </a:r>
            <a:r>
              <a:rPr lang="es-AR" dirty="0" err="1"/>
              <a:t>thinking</a:t>
            </a:r>
            <a:r>
              <a:rPr lang="es-AR" dirty="0"/>
              <a:t> </a:t>
            </a:r>
            <a:r>
              <a:rPr lang="es-AR" dirty="0" err="1"/>
              <a:t>through</a:t>
            </a:r>
            <a:r>
              <a:rPr lang="es-AR" dirty="0"/>
              <a:t> </a:t>
            </a:r>
            <a:r>
              <a:rPr lang="es-AR" dirty="0" err="1"/>
              <a:t>technology</a:t>
            </a:r>
            <a:r>
              <a:rPr lang="es-AR" dirty="0"/>
              <a:t>”</a:t>
            </a:r>
            <a:br>
              <a:rPr lang="es-AR" dirty="0"/>
            </a:br>
            <a:endParaRPr lang="es-AR" sz="2000" b="0" dirty="0">
              <a:solidFill>
                <a:schemeClr val="bg1">
                  <a:lumMod val="50000"/>
                  <a:lumOff val="50000"/>
                </a:schemeClr>
              </a:solidFill>
            </a:endParaRPr>
          </a:p>
        </p:txBody>
      </p:sp>
      <p:pic>
        <p:nvPicPr>
          <p:cNvPr id="3" name="Picture 2">
            <a:extLst>
              <a:ext uri="{FF2B5EF4-FFF2-40B4-BE49-F238E27FC236}">
                <a16:creationId xmlns:a16="http://schemas.microsoft.com/office/drawing/2014/main" id="{DBCED407-CACB-4DD0-B206-EFE026AFE3A7}"/>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50695173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Nuestra identidad</a:t>
            </a:r>
          </a:p>
        </p:txBody>
      </p:sp>
      <p:sp>
        <p:nvSpPr>
          <p:cNvPr id="13" name="TextBox 12"/>
          <p:cNvSpPr txBox="1"/>
          <p:nvPr/>
        </p:nvSpPr>
        <p:spPr>
          <a:xfrm>
            <a:off x="841193" y="1601299"/>
            <a:ext cx="10360208" cy="4339650"/>
          </a:xfrm>
          <a:prstGeom prst="rect">
            <a:avLst/>
          </a:prstGeom>
          <a:noFill/>
        </p:spPr>
        <p:txBody>
          <a:bodyPr wrap="square" rtlCol="0">
            <a:spAutoFit/>
          </a:bodyPr>
          <a:lstStyle/>
          <a:p>
            <a:endParaRPr lang="es-ES_tradnl" dirty="0">
              <a:solidFill>
                <a:schemeClr val="bg1"/>
              </a:solidFill>
            </a:endParaRPr>
          </a:p>
          <a:p>
            <a:pPr algn="just"/>
            <a:r>
              <a:rPr lang="es-ES_tradnl" sz="2000" dirty="0">
                <a:solidFill>
                  <a:schemeClr val="bg1"/>
                </a:solidFill>
              </a:rPr>
              <a:t>Lagash Systems S.A. es una compañía dedicada al desarrollo de software corporativo y consultoría de sistemas.</a:t>
            </a:r>
            <a:endParaRPr lang="en-US" sz="2000" dirty="0">
              <a:solidFill>
                <a:schemeClr val="bg1"/>
              </a:solidFill>
            </a:endParaRPr>
          </a:p>
          <a:p>
            <a:pPr algn="just"/>
            <a:r>
              <a:rPr lang="es-ES_tradnl" sz="2000" dirty="0">
                <a:solidFill>
                  <a:schemeClr val="bg1"/>
                </a:solidFill>
              </a:rPr>
              <a:t> </a:t>
            </a:r>
            <a:endParaRPr lang="en-US" sz="2000" dirty="0">
              <a:solidFill>
                <a:schemeClr val="bg1"/>
              </a:solidFill>
            </a:endParaRPr>
          </a:p>
          <a:p>
            <a:pPr algn="just"/>
            <a:r>
              <a:rPr lang="es-ES_tradnl" sz="2000" dirty="0">
                <a:solidFill>
                  <a:schemeClr val="bg1"/>
                </a:solidFill>
              </a:rPr>
              <a:t>La empresa comenzó sus operaciones en marzo de 2001 en Argentina con el objetivo de responder de forma ágil a las necesidades de IT del mercado, con soluciones tecnológicas de avanzada, creativas e innovadoras, y con una cultura de trabajo basada en la responsabilidad, el conocimiento de las últimas tecnologías y la vocación de servicio como pilares fundamentales a la hora de brindarnos a nuestros clientes.</a:t>
            </a:r>
            <a:endParaRPr lang="en-US" sz="2000" dirty="0">
              <a:solidFill>
                <a:schemeClr val="bg1"/>
              </a:solidFill>
            </a:endParaRPr>
          </a:p>
          <a:p>
            <a:pPr algn="just"/>
            <a:r>
              <a:rPr lang="es-ES_tradnl" sz="2000" dirty="0">
                <a:solidFill>
                  <a:schemeClr val="bg1"/>
                </a:solidFill>
              </a:rPr>
              <a:t>En 2004, la Compañía comenzó a ejecutar proyectos y exportar servicios a otros países de Latinoamérica, extendiendo su red de negocios y contactos. A partir del año 2009 se comienza un proceso de expansión hacia la región, iniciando actividades permanentes en México, Chile, Colombia, Uruguay y USA.</a:t>
            </a:r>
            <a:endParaRPr lang="en-US" sz="20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D26F1C06-6101-4140-95D2-031D85EA2EC0}"/>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41089598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73758" y="2735575"/>
            <a:ext cx="9654051" cy="1314053"/>
          </a:xfrm>
        </p:spPr>
        <p:txBody>
          <a:bodyPr/>
          <a:lstStyle/>
          <a:p>
            <a:r>
              <a:rPr lang="es-ES" dirty="0"/>
              <a:t>Lagash University</a:t>
            </a:r>
            <a:endParaRPr lang="en-US" dirty="0"/>
          </a:p>
        </p:txBody>
      </p:sp>
      <p:sp>
        <p:nvSpPr>
          <p:cNvPr id="3" name="TextBox 2">
            <a:extLst>
              <a:ext uri="{FF2B5EF4-FFF2-40B4-BE49-F238E27FC236}">
                <a16:creationId xmlns:a16="http://schemas.microsoft.com/office/drawing/2014/main" id="{EB35BB27-D899-4DCE-B1AB-A68C5951EF66}"/>
              </a:ext>
            </a:extLst>
          </p:cNvPr>
          <p:cNvSpPr txBox="1"/>
          <p:nvPr/>
        </p:nvSpPr>
        <p:spPr>
          <a:xfrm>
            <a:off x="3614085" y="3632870"/>
            <a:ext cx="5039584" cy="707886"/>
          </a:xfrm>
          <a:prstGeom prst="rect">
            <a:avLst/>
          </a:prstGeom>
          <a:noFill/>
        </p:spPr>
        <p:txBody>
          <a:bodyPr wrap="square" rtlCol="0">
            <a:spAutoFit/>
          </a:bodyPr>
          <a:lstStyle/>
          <a:p>
            <a:r>
              <a:rPr lang="es-AR" sz="4000" dirty="0"/>
              <a:t>Your time is now</a:t>
            </a:r>
          </a:p>
        </p:txBody>
      </p:sp>
      <p:sp>
        <p:nvSpPr>
          <p:cNvPr id="4" name="TextBox 3">
            <a:extLst>
              <a:ext uri="{FF2B5EF4-FFF2-40B4-BE49-F238E27FC236}">
                <a16:creationId xmlns:a16="http://schemas.microsoft.com/office/drawing/2014/main" id="{3E8D1A8E-199B-43A5-8679-B338B123EB82}"/>
              </a:ext>
            </a:extLst>
          </p:cNvPr>
          <p:cNvSpPr txBox="1"/>
          <p:nvPr/>
        </p:nvSpPr>
        <p:spPr>
          <a:xfrm>
            <a:off x="3614085" y="4572091"/>
            <a:ext cx="4416274" cy="646331"/>
          </a:xfrm>
          <a:prstGeom prst="rect">
            <a:avLst/>
          </a:prstGeom>
          <a:noFill/>
        </p:spPr>
        <p:txBody>
          <a:bodyPr wrap="none" rtlCol="0">
            <a:spAutoFit/>
          </a:bodyPr>
          <a:lstStyle/>
          <a:p>
            <a:r>
              <a:rPr lang="es-AR" sz="3600" dirty="0"/>
              <a:t>Innovation can’t wait</a:t>
            </a:r>
          </a:p>
        </p:txBody>
      </p:sp>
    </p:spTree>
    <p:extLst>
      <p:ext uri="{BB962C8B-B14F-4D97-AF65-F5344CB8AC3E}">
        <p14:creationId xmlns:p14="http://schemas.microsoft.com/office/powerpoint/2010/main" val="115429661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r="18896" b="16121"/>
          <a:stretch/>
        </p:blipFill>
        <p:spPr>
          <a:xfrm>
            <a:off x="2332589" y="893"/>
            <a:ext cx="9904371" cy="6828789"/>
          </a:xfrm>
          <a:prstGeom prst="rect">
            <a:avLst/>
          </a:prstGeom>
        </p:spPr>
      </p:pic>
      <p:sp>
        <p:nvSpPr>
          <p:cNvPr id="20" name="Rectangle 19"/>
          <p:cNvSpPr/>
          <p:nvPr/>
        </p:nvSpPr>
        <p:spPr>
          <a:xfrm rot="16200000" flipH="1">
            <a:off x="2728153" y="-2679125"/>
            <a:ext cx="6828789" cy="12188825"/>
          </a:xfrm>
          <a:prstGeom prst="rect">
            <a:avLst/>
          </a:prstGeom>
          <a:gradFill>
            <a:gsLst>
              <a:gs pos="37000">
                <a:schemeClr val="bg1">
                  <a:alpha val="83000"/>
                </a:schemeClr>
              </a:gs>
              <a:gs pos="94000">
                <a:schemeClr val="bg1">
                  <a:alpha val="2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0"/>
              </a:spcAft>
            </a:pPr>
            <a:endParaRPr lang="es-AR" sz="1799" dirty="0">
              <a:solidFill>
                <a:prstClr val="white"/>
              </a:solidFill>
              <a:latin typeface="Calibri" panose="020F0502020204030204"/>
            </a:endParaRPr>
          </a:p>
        </p:txBody>
      </p:sp>
      <p:sp>
        <p:nvSpPr>
          <p:cNvPr id="8" name="Text Placeholder 8"/>
          <p:cNvSpPr txBox="1">
            <a:spLocks/>
          </p:cNvSpPr>
          <p:nvPr/>
        </p:nvSpPr>
        <p:spPr>
          <a:xfrm>
            <a:off x="467813" y="2876112"/>
            <a:ext cx="7095701" cy="811827"/>
          </a:xfrm>
          <a:prstGeom prst="rect">
            <a:avLst/>
          </a:prstGeom>
        </p:spPr>
        <p:txBody>
          <a:bodyPr anchor="ctr"/>
          <a:lstStyle>
            <a:lvl1pPr marL="0" indent="0" algn="l" defTabSz="912813" rtl="0" eaLnBrk="0" fontAlgn="base" hangingPunct="0">
              <a:lnSpc>
                <a:spcPct val="90000"/>
              </a:lnSpc>
              <a:spcBef>
                <a:spcPct val="20000"/>
              </a:spcBef>
              <a:spcAft>
                <a:spcPct val="0"/>
              </a:spcAft>
              <a:buSzPct val="90000"/>
              <a:buFont typeface="Arial" charset="0"/>
              <a:buNone/>
              <a:defRPr sz="3600" kern="1200" spc="-7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2539"/>
            <a:r>
              <a:rPr lang="es-AR" sz="3599" dirty="0">
                <a:solidFill>
                  <a:prstClr val="black"/>
                </a:solidFill>
              </a:rPr>
              <a:t>Formate dentro </a:t>
            </a:r>
          </a:p>
          <a:p>
            <a:pPr defTabSz="912539"/>
            <a:r>
              <a:rPr lang="es-AR" sz="3599" dirty="0">
                <a:solidFill>
                  <a:prstClr val="black"/>
                </a:solidFill>
              </a:rPr>
              <a:t>de Lagash</a:t>
            </a:r>
          </a:p>
        </p:txBody>
      </p:sp>
      <p:sp>
        <p:nvSpPr>
          <p:cNvPr id="4" name="Rectangle 3"/>
          <p:cNvSpPr/>
          <p:nvPr/>
        </p:nvSpPr>
        <p:spPr>
          <a:xfrm>
            <a:off x="4166838" y="7208288"/>
            <a:ext cx="6094413" cy="646163"/>
          </a:xfrm>
          <a:prstGeom prst="rect">
            <a:avLst/>
          </a:prstGeom>
        </p:spPr>
        <p:txBody>
          <a:bodyPr>
            <a:spAutoFit/>
          </a:bodyPr>
          <a:lstStyle/>
          <a:p>
            <a:pPr defTabSz="914126" eaLnBrk="1" fontAlgn="auto" hangingPunct="1">
              <a:spcBef>
                <a:spcPts val="0"/>
              </a:spcBef>
              <a:spcAft>
                <a:spcPts val="0"/>
              </a:spcAft>
            </a:pPr>
            <a:r>
              <a:rPr lang="es-AR" sz="1799" dirty="0">
                <a:solidFill>
                  <a:prstClr val="black"/>
                </a:solidFill>
                <a:latin typeface="Calibri" panose="020F0502020204030204"/>
                <a:ea typeface="+mn-ea"/>
              </a:rPr>
              <a:t>https://www.netpartnerlearning.es/blog/universidades-corporativas-la-formacion-dentro-de-la-empresa/</a:t>
            </a:r>
          </a:p>
        </p:txBody>
      </p:sp>
      <p:sp>
        <p:nvSpPr>
          <p:cNvPr id="5" name="Rectangle 4"/>
          <p:cNvSpPr/>
          <p:nvPr/>
        </p:nvSpPr>
        <p:spPr>
          <a:xfrm>
            <a:off x="467813" y="3963561"/>
            <a:ext cx="6477088" cy="1938487"/>
          </a:xfrm>
          <a:prstGeom prst="rect">
            <a:avLst/>
          </a:prstGeom>
        </p:spPr>
        <p:txBody>
          <a:bodyPr wrap="square">
            <a:spAutoFit/>
          </a:bodyPr>
          <a:lstStyle/>
          <a:p>
            <a:pPr defTabSz="914126" eaLnBrk="1" fontAlgn="auto" hangingPunct="1">
              <a:lnSpc>
                <a:spcPct val="150000"/>
              </a:lnSpc>
              <a:spcBef>
                <a:spcPts val="0"/>
              </a:spcBef>
              <a:spcAft>
                <a:spcPts val="0"/>
              </a:spcAft>
            </a:pPr>
            <a:r>
              <a:rPr lang="es-AR" sz="1600" dirty="0">
                <a:solidFill>
                  <a:prstClr val="black"/>
                </a:solidFill>
                <a:latin typeface="Poppins" charset="0"/>
                <a:ea typeface="Poppins" charset="0"/>
                <a:cs typeface="Poppins" charset="0"/>
              </a:rPr>
              <a:t>Los verdaderos conocimientos técnicos y de negocio están dentro de las empresas. Por esta razón nace LU, buscando no solo desarrollar las habilidades de cada candidato o Lagasher, sino también con el fin de alinear la transmisión de conocimientos con las estrategia de negocio actuales.</a:t>
            </a:r>
          </a:p>
        </p:txBody>
      </p:sp>
      <p:pic>
        <p:nvPicPr>
          <p:cNvPr id="7" name="Picture 6">
            <a:extLst>
              <a:ext uri="{FF2B5EF4-FFF2-40B4-BE49-F238E27FC236}">
                <a16:creationId xmlns:a16="http://schemas.microsoft.com/office/drawing/2014/main" id="{55294CC5-F6FA-42A7-AEF6-CD6D50689137}"/>
              </a:ext>
            </a:extLst>
          </p:cNvPr>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1126834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15175"/>
          <a:stretch/>
        </p:blipFill>
        <p:spPr>
          <a:xfrm flipH="1">
            <a:off x="-1" y="893"/>
            <a:ext cx="12188825" cy="6892781"/>
          </a:xfrm>
          <a:prstGeom prst="rect">
            <a:avLst/>
          </a:prstGeom>
        </p:spPr>
      </p:pic>
      <p:sp>
        <p:nvSpPr>
          <p:cNvPr id="20" name="Rectangle 19"/>
          <p:cNvSpPr/>
          <p:nvPr/>
        </p:nvSpPr>
        <p:spPr>
          <a:xfrm rot="16200000" flipH="1">
            <a:off x="2648022" y="-2647129"/>
            <a:ext cx="6892781" cy="12188825"/>
          </a:xfrm>
          <a:prstGeom prst="rect">
            <a:avLst/>
          </a:prstGeom>
          <a:gradFill>
            <a:gsLst>
              <a:gs pos="37000">
                <a:schemeClr val="bg1">
                  <a:alpha val="83000"/>
                </a:schemeClr>
              </a:gs>
              <a:gs pos="94000">
                <a:schemeClr val="bg1">
                  <a:alpha val="2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0"/>
              </a:spcAft>
            </a:pPr>
            <a:endParaRPr lang="es-AR" sz="1799" dirty="0">
              <a:solidFill>
                <a:prstClr val="white"/>
              </a:solidFill>
              <a:latin typeface="Calibri" panose="020F0502020204030204"/>
            </a:endParaRPr>
          </a:p>
        </p:txBody>
      </p:sp>
      <p:sp>
        <p:nvSpPr>
          <p:cNvPr id="2" name="Text Placeholder 1"/>
          <p:cNvSpPr>
            <a:spLocks noGrp="1"/>
          </p:cNvSpPr>
          <p:nvPr>
            <p:ph type="body" sz="quarter" idx="10"/>
          </p:nvPr>
        </p:nvSpPr>
        <p:spPr>
          <a:xfrm>
            <a:off x="953235" y="1697030"/>
            <a:ext cx="4626685" cy="657807"/>
          </a:xfrm>
        </p:spPr>
        <p:txBody>
          <a:bodyPr>
            <a:noAutofit/>
          </a:bodyPr>
          <a:lstStyle/>
          <a:p>
            <a:r>
              <a:rPr lang="en-US" sz="4799" dirty="0">
                <a:solidFill>
                  <a:schemeClr val="tx1"/>
                </a:solidFill>
              </a:rPr>
              <a:t>Guru Conferences</a:t>
            </a:r>
            <a:endParaRPr lang="es-AR" sz="3999" dirty="0">
              <a:solidFill>
                <a:schemeClr val="tx1"/>
              </a:solidFill>
            </a:endParaRPr>
          </a:p>
          <a:p>
            <a:r>
              <a:rPr lang="es-AR" sz="1999" dirty="0">
                <a:solidFill>
                  <a:schemeClr val="tx1"/>
                </a:solidFill>
              </a:rPr>
              <a:t>Escuchando a los que saben</a:t>
            </a:r>
          </a:p>
        </p:txBody>
      </p:sp>
      <p:sp>
        <p:nvSpPr>
          <p:cNvPr id="4" name="Text Placeholder 2"/>
          <p:cNvSpPr>
            <a:spLocks noGrp="1"/>
          </p:cNvSpPr>
          <p:nvPr>
            <p:ph type="body" sz="quarter" idx="11"/>
          </p:nvPr>
        </p:nvSpPr>
        <p:spPr>
          <a:xfrm>
            <a:off x="587571" y="3344069"/>
            <a:ext cx="5702698" cy="2921446"/>
          </a:xfrm>
        </p:spPr>
        <p:txBody>
          <a:bodyPr>
            <a:normAutofit/>
          </a:bodyPr>
          <a:lstStyle/>
          <a:p>
            <a:pPr marL="342797" indent="-342797">
              <a:lnSpc>
                <a:spcPct val="150000"/>
              </a:lnSpc>
              <a:buSzPct val="120000"/>
              <a:buBlip>
                <a:blip r:embed="rId3"/>
              </a:buBlip>
            </a:pPr>
            <a:r>
              <a:rPr lang="es-AR" sz="1799" dirty="0">
                <a:solidFill>
                  <a:schemeClr val="tx1"/>
                </a:solidFill>
              </a:rPr>
              <a:t>Desarrollo de una visión estratégica del negocio en las distintas áreas core de la compañía: Recursos Humanos, Comercial y Producción.</a:t>
            </a:r>
          </a:p>
          <a:p>
            <a:pPr marL="342797" indent="-342797">
              <a:lnSpc>
                <a:spcPct val="150000"/>
              </a:lnSpc>
              <a:buSzPct val="120000"/>
              <a:buBlip>
                <a:blip r:embed="rId3"/>
              </a:buBlip>
            </a:pPr>
            <a:r>
              <a:rPr lang="es-AR" sz="1799" dirty="0">
                <a:solidFill>
                  <a:schemeClr val="tx1"/>
                </a:solidFill>
              </a:rPr>
              <a:t>Posibilidad de formación en talleres con profesionales de primer nivel.</a:t>
            </a:r>
          </a:p>
        </p:txBody>
      </p:sp>
      <p:pic>
        <p:nvPicPr>
          <p:cNvPr id="7" name="Picture 6">
            <a:extLst>
              <a:ext uri="{FF2B5EF4-FFF2-40B4-BE49-F238E27FC236}">
                <a16:creationId xmlns:a16="http://schemas.microsoft.com/office/drawing/2014/main" id="{02E13446-9406-4040-B378-A6A880F9BAC0}"/>
              </a:ext>
            </a:extLst>
          </p:cNvPr>
          <p:cNvPicPr>
            <a:picLocks noChangeAspect="1"/>
          </p:cNvPicPr>
          <p:nvPr/>
        </p:nvPicPr>
        <p:blipFill>
          <a:blip r:embed="rId4">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428230375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b="16188"/>
          <a:stretch/>
        </p:blipFill>
        <p:spPr>
          <a:xfrm>
            <a:off x="-1" y="893"/>
            <a:ext cx="12188825" cy="6810506"/>
          </a:xfrm>
          <a:prstGeom prst="rect">
            <a:avLst/>
          </a:prstGeom>
        </p:spPr>
      </p:pic>
      <p:sp>
        <p:nvSpPr>
          <p:cNvPr id="33" name="Rectangle 32"/>
          <p:cNvSpPr/>
          <p:nvPr/>
        </p:nvSpPr>
        <p:spPr>
          <a:xfrm rot="16200000" flipH="1">
            <a:off x="2648022" y="-2647129"/>
            <a:ext cx="6892781" cy="12188825"/>
          </a:xfrm>
          <a:prstGeom prst="rect">
            <a:avLst/>
          </a:prstGeom>
          <a:gradFill>
            <a:gsLst>
              <a:gs pos="37000">
                <a:schemeClr val="bg1">
                  <a:alpha val="83000"/>
                </a:schemeClr>
              </a:gs>
              <a:gs pos="94000">
                <a:schemeClr val="bg1">
                  <a:alpha val="2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0"/>
              </a:spcAft>
            </a:pPr>
            <a:endParaRPr lang="es-AR" sz="1799" dirty="0">
              <a:solidFill>
                <a:prstClr val="white"/>
              </a:solidFill>
              <a:latin typeface="Calibri" panose="020F0502020204030204"/>
            </a:endParaRPr>
          </a:p>
        </p:txBody>
      </p:sp>
      <p:sp>
        <p:nvSpPr>
          <p:cNvPr id="40" name="Text Placeholder 2"/>
          <p:cNvSpPr>
            <a:spLocks noGrp="1"/>
          </p:cNvSpPr>
          <p:nvPr>
            <p:ph type="body" sz="quarter" idx="11"/>
          </p:nvPr>
        </p:nvSpPr>
        <p:spPr>
          <a:xfrm>
            <a:off x="599156" y="3416068"/>
            <a:ext cx="6028843" cy="3302347"/>
          </a:xfrm>
        </p:spPr>
        <p:txBody>
          <a:bodyPr>
            <a:normAutofit/>
          </a:bodyPr>
          <a:lstStyle/>
          <a:p>
            <a:pPr marL="342797" indent="-342797">
              <a:lnSpc>
                <a:spcPct val="150000"/>
              </a:lnSpc>
              <a:buSzPct val="120000"/>
              <a:buBlip>
                <a:blip r:embed="rId3"/>
              </a:buBlip>
            </a:pPr>
            <a:r>
              <a:rPr lang="es-AR" sz="1799" dirty="0">
                <a:solidFill>
                  <a:schemeClr val="tx1"/>
                </a:solidFill>
              </a:rPr>
              <a:t>Participación activa en los Proyectos más desafiantes formando parte de un equipo multidisciplinario.</a:t>
            </a:r>
          </a:p>
          <a:p>
            <a:pPr marL="342797" indent="-342797">
              <a:lnSpc>
                <a:spcPct val="150000"/>
              </a:lnSpc>
              <a:buSzPct val="120000"/>
              <a:buBlip>
                <a:blip r:embed="rId3"/>
              </a:buBlip>
            </a:pPr>
            <a:r>
              <a:rPr lang="es-AR" sz="1799" dirty="0">
                <a:solidFill>
                  <a:schemeClr val="tx1"/>
                </a:solidFill>
              </a:rPr>
              <a:t>Seguimiento del Project Manager responsable de la ejecución de cada uno de los Proyectos.</a:t>
            </a:r>
          </a:p>
        </p:txBody>
      </p:sp>
      <p:sp>
        <p:nvSpPr>
          <p:cNvPr id="30" name="Text Placeholder 1"/>
          <p:cNvSpPr txBox="1">
            <a:spLocks/>
          </p:cNvSpPr>
          <p:nvPr/>
        </p:nvSpPr>
        <p:spPr>
          <a:xfrm>
            <a:off x="752543" y="1552798"/>
            <a:ext cx="4626685" cy="657807"/>
          </a:xfrm>
          <a:prstGeom prst="rect">
            <a:avLst/>
          </a:prstGeom>
        </p:spPr>
        <p:txBody>
          <a:bodyPr vert="horz" lIns="91416" tIns="45708" rIns="91416" bIns="45708"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fontAlgn="auto">
              <a:spcAft>
                <a:spcPts val="0"/>
              </a:spcAft>
            </a:pPr>
            <a:r>
              <a:rPr lang="es-AR" sz="4799" dirty="0">
                <a:solidFill>
                  <a:prstClr val="black"/>
                </a:solidFill>
              </a:rPr>
              <a:t>Training</a:t>
            </a:r>
          </a:p>
          <a:p>
            <a:pPr defTabSz="914126" fontAlgn="auto">
              <a:spcAft>
                <a:spcPts val="0"/>
              </a:spcAft>
            </a:pPr>
            <a:r>
              <a:rPr lang="es-AR" sz="4799" dirty="0">
                <a:solidFill>
                  <a:prstClr val="black"/>
                </a:solidFill>
              </a:rPr>
              <a:t>On the Job</a:t>
            </a:r>
            <a:endParaRPr lang="es-AR" sz="3999" dirty="0">
              <a:solidFill>
                <a:prstClr val="black"/>
              </a:solidFill>
            </a:endParaRPr>
          </a:p>
          <a:p>
            <a:pPr defTabSz="914126" fontAlgn="auto">
              <a:spcAft>
                <a:spcPts val="0"/>
              </a:spcAft>
            </a:pPr>
            <a:r>
              <a:rPr lang="es-AR" sz="1999" dirty="0">
                <a:solidFill>
                  <a:prstClr val="black"/>
                </a:solidFill>
              </a:rPr>
              <a:t>De la teoría a la acción.</a:t>
            </a:r>
          </a:p>
        </p:txBody>
      </p:sp>
      <p:pic>
        <p:nvPicPr>
          <p:cNvPr id="7" name="Picture 6">
            <a:extLst>
              <a:ext uri="{FF2B5EF4-FFF2-40B4-BE49-F238E27FC236}">
                <a16:creationId xmlns:a16="http://schemas.microsoft.com/office/drawing/2014/main" id="{7FE9DD90-4308-4360-A82E-52433312E18A}"/>
              </a:ext>
            </a:extLst>
          </p:cNvPr>
          <p:cNvPicPr>
            <a:picLocks noChangeAspect="1"/>
          </p:cNvPicPr>
          <p:nvPr/>
        </p:nvPicPr>
        <p:blipFill>
          <a:blip r:embed="rId4">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62679828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5401" b="10139"/>
          <a:stretch/>
        </p:blipFill>
        <p:spPr>
          <a:xfrm>
            <a:off x="0" y="-12750"/>
            <a:ext cx="12188826" cy="6863036"/>
          </a:xfrm>
          <a:prstGeom prst="rect">
            <a:avLst/>
          </a:prstGeom>
        </p:spPr>
      </p:pic>
      <p:sp>
        <p:nvSpPr>
          <p:cNvPr id="31" name="Rectangle 30"/>
          <p:cNvSpPr/>
          <p:nvPr/>
        </p:nvSpPr>
        <p:spPr>
          <a:xfrm rot="16200000" flipH="1">
            <a:off x="2648022" y="-2647129"/>
            <a:ext cx="6892781" cy="12188825"/>
          </a:xfrm>
          <a:prstGeom prst="rect">
            <a:avLst/>
          </a:prstGeom>
          <a:gradFill>
            <a:gsLst>
              <a:gs pos="37000">
                <a:schemeClr val="bg1">
                  <a:alpha val="83000"/>
                </a:schemeClr>
              </a:gs>
              <a:gs pos="94000">
                <a:schemeClr val="bg1">
                  <a:alpha val="2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0"/>
              </a:spcAft>
            </a:pPr>
            <a:endParaRPr lang="es-AR" sz="1799" dirty="0">
              <a:solidFill>
                <a:prstClr val="white"/>
              </a:solidFill>
              <a:latin typeface="Calibri" panose="020F0502020204030204"/>
            </a:endParaRPr>
          </a:p>
        </p:txBody>
      </p:sp>
      <p:sp>
        <p:nvSpPr>
          <p:cNvPr id="23" name="Text Placeholder 2"/>
          <p:cNvSpPr>
            <a:spLocks noGrp="1"/>
          </p:cNvSpPr>
          <p:nvPr>
            <p:ph type="body" sz="quarter" idx="11"/>
          </p:nvPr>
        </p:nvSpPr>
        <p:spPr>
          <a:xfrm>
            <a:off x="643390" y="3029758"/>
            <a:ext cx="6028843" cy="2975860"/>
          </a:xfrm>
        </p:spPr>
        <p:txBody>
          <a:bodyPr/>
          <a:lstStyle/>
          <a:p>
            <a:pPr marL="342797" indent="-342797">
              <a:lnSpc>
                <a:spcPct val="150000"/>
              </a:lnSpc>
              <a:buSzPct val="120000"/>
              <a:buBlip>
                <a:blip r:embed="rId3"/>
              </a:buBlip>
            </a:pPr>
            <a:r>
              <a:rPr lang="es-AR" sz="1799" dirty="0">
                <a:solidFill>
                  <a:schemeClr val="tx1"/>
                </a:solidFill>
              </a:rPr>
              <a:t>Espacio de colaboración para explotar al máximo la curiosidad y la iniciativa.</a:t>
            </a:r>
          </a:p>
          <a:p>
            <a:pPr marL="342797" indent="-342797">
              <a:lnSpc>
                <a:spcPct val="150000"/>
              </a:lnSpc>
              <a:buSzPct val="120000"/>
              <a:buBlip>
                <a:blip r:embed="rId3"/>
              </a:buBlip>
            </a:pPr>
            <a:r>
              <a:rPr lang="es-AR" sz="1799" dirty="0">
                <a:solidFill>
                  <a:schemeClr val="tx1"/>
                </a:solidFill>
              </a:rPr>
              <a:t>Ponemos a disposición las más amplia variedad de assets.</a:t>
            </a:r>
          </a:p>
          <a:p>
            <a:pPr marL="342797" indent="-342797">
              <a:lnSpc>
                <a:spcPct val="150000"/>
              </a:lnSpc>
              <a:buSzPct val="120000"/>
              <a:buBlip>
                <a:blip r:embed="rId3"/>
              </a:buBlip>
            </a:pPr>
            <a:r>
              <a:rPr lang="es-AR" sz="1799" dirty="0">
                <a:solidFill>
                  <a:schemeClr val="tx1"/>
                </a:solidFill>
              </a:rPr>
              <a:t>Reuniones con los autores de los assets para evacuar dudas y profundizar el conocimiento.</a:t>
            </a:r>
          </a:p>
        </p:txBody>
      </p:sp>
      <p:sp>
        <p:nvSpPr>
          <p:cNvPr id="25" name="Text Placeholder 1"/>
          <p:cNvSpPr txBox="1">
            <a:spLocks/>
          </p:cNvSpPr>
          <p:nvPr/>
        </p:nvSpPr>
        <p:spPr>
          <a:xfrm>
            <a:off x="643390" y="1483895"/>
            <a:ext cx="4626685" cy="657807"/>
          </a:xfrm>
          <a:prstGeom prst="rect">
            <a:avLst/>
          </a:prstGeom>
        </p:spPr>
        <p:txBody>
          <a:bodyPr vert="horz" lIns="91416" tIns="45708" rIns="91416" bIns="45708"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fontAlgn="auto">
              <a:spcAft>
                <a:spcPts val="0"/>
              </a:spcAft>
            </a:pPr>
            <a:r>
              <a:rPr lang="es-AR" sz="4799" dirty="0">
                <a:solidFill>
                  <a:prstClr val="black"/>
                </a:solidFill>
              </a:rPr>
              <a:t>Self Study</a:t>
            </a:r>
            <a:endParaRPr lang="es-AR" sz="3999" dirty="0">
              <a:solidFill>
                <a:prstClr val="black"/>
              </a:solidFill>
            </a:endParaRPr>
          </a:p>
          <a:p>
            <a:pPr defTabSz="914126" fontAlgn="auto">
              <a:spcAft>
                <a:spcPts val="0"/>
              </a:spcAft>
            </a:pPr>
            <a:r>
              <a:rPr lang="es-AR" sz="1999" dirty="0">
                <a:solidFill>
                  <a:prstClr val="black"/>
                </a:solidFill>
              </a:rPr>
              <a:t>Compartiendo la receta.</a:t>
            </a:r>
          </a:p>
        </p:txBody>
      </p:sp>
      <p:pic>
        <p:nvPicPr>
          <p:cNvPr id="7" name="Picture 6">
            <a:extLst>
              <a:ext uri="{FF2B5EF4-FFF2-40B4-BE49-F238E27FC236}">
                <a16:creationId xmlns:a16="http://schemas.microsoft.com/office/drawing/2014/main" id="{8DCF56D1-95D4-4BE4-B3FE-A58612F708BD}"/>
              </a:ext>
            </a:extLst>
          </p:cNvPr>
          <p:cNvPicPr>
            <a:picLocks noChangeAspect="1"/>
          </p:cNvPicPr>
          <p:nvPr/>
        </p:nvPicPr>
        <p:blipFill>
          <a:blip r:embed="rId4">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41722769"/>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Carátula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2.xml><?xml version="1.0" encoding="utf-8"?>
<a:theme xmlns:a="http://schemas.openxmlformats.org/drawingml/2006/main" name="Contenido ">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3.xml><?xml version="1.0" encoding="utf-8"?>
<a:theme xmlns:a="http://schemas.openxmlformats.org/drawingml/2006/main" name="Finalizació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ido ">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BD7A0EEEFDC1447999B112ED3271929" ma:contentTypeVersion="6" ma:contentTypeDescription="Crear nuevo documento." ma:contentTypeScope="" ma:versionID="cd9336e2ae2cb0297bb8016f96ffcf72">
  <xsd:schema xmlns:xsd="http://www.w3.org/2001/XMLSchema" xmlns:xs="http://www.w3.org/2001/XMLSchema" xmlns:p="http://schemas.microsoft.com/office/2006/metadata/properties" xmlns:ns2="049c2b37-fc86-4de6-9e51-2347579edfd6" xmlns:ns3="0828ad64-0577-4cf5-a6fb-f3e95a8537cc" targetNamespace="http://schemas.microsoft.com/office/2006/metadata/properties" ma:root="true" ma:fieldsID="2c7f59d6289f9b16837ce13361775c31" ns2:_="" ns3:_="">
    <xsd:import namespace="049c2b37-fc86-4de6-9e51-2347579edfd6"/>
    <xsd:import namespace="0828ad64-0577-4cf5-a6fb-f3e95a8537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9c2b37-fc86-4de6-9e51-2347579edf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28ad64-0577-4cf5-a6fb-f3e95a8537cc"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LongProperties xmlns="http://schemas.microsoft.com/office/2006/metadata/longProperties">
  <LongProp xmlns="" name="SharedWithUsers"><![CDATA[37;#Ana Cristina Montero;#38;#Federico García;#39;#Santiago Jiménez;#40;#Maximiliano Déboli;#41;#javier arguello;#42;#Brian Teper;#43;#Gastón Real;#44;#Matías Lacave;#45;#Nicolas Pechersky;#46;#Julian Zuluaga;#9;#Jorge Garau;#47;#Gabriel García de la Torre]]></LongProp>
</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0828ad64-0577-4cf5-a6fb-f3e95a8537cc">
      <UserInfo>
        <DisplayName>Ana Cristina Montero</DisplayName>
        <AccountId>37</AccountId>
        <AccountType/>
      </UserInfo>
      <UserInfo>
        <DisplayName>Federico García</DisplayName>
        <AccountId>38</AccountId>
        <AccountType/>
      </UserInfo>
      <UserInfo>
        <DisplayName>Santiago Jiménez</DisplayName>
        <AccountId>39</AccountId>
        <AccountType/>
      </UserInfo>
      <UserInfo>
        <DisplayName>Maximiliano Déboli</DisplayName>
        <AccountId>40</AccountId>
        <AccountType/>
      </UserInfo>
      <UserInfo>
        <DisplayName>javier arguello</DisplayName>
        <AccountId>41</AccountId>
        <AccountType/>
      </UserInfo>
      <UserInfo>
        <DisplayName>Brian Teper</DisplayName>
        <AccountId>42</AccountId>
        <AccountType/>
      </UserInfo>
      <UserInfo>
        <DisplayName>Gastón Real</DisplayName>
        <AccountId>43</AccountId>
        <AccountType/>
      </UserInfo>
      <UserInfo>
        <DisplayName>Matías Lacave</DisplayName>
        <AccountId>44</AccountId>
        <AccountType/>
      </UserInfo>
      <UserInfo>
        <DisplayName>Nicolas Pechersky</DisplayName>
        <AccountId>45</AccountId>
        <AccountType/>
      </UserInfo>
      <UserInfo>
        <DisplayName>Julian Zuluaga</DisplayName>
        <AccountId>46</AccountId>
        <AccountType/>
      </UserInfo>
      <UserInfo>
        <DisplayName>Jorge Garau</DisplayName>
        <AccountId>9</AccountId>
        <AccountType/>
      </UserInfo>
      <UserInfo>
        <DisplayName>Gabriel García de la Torr</DisplayName>
        <AccountId>47</AccountId>
        <AccountType/>
      </UserInfo>
    </SharedWithUsers>
  </documentManagement>
</p:properties>
</file>

<file path=customXml/itemProps1.xml><?xml version="1.0" encoding="utf-8"?>
<ds:datastoreItem xmlns:ds="http://schemas.openxmlformats.org/officeDocument/2006/customXml" ds:itemID="{4120FC04-8701-41AB-8096-9681AEF5015D}"/>
</file>

<file path=customXml/itemProps2.xml><?xml version="1.0" encoding="utf-8"?>
<ds:datastoreItem xmlns:ds="http://schemas.openxmlformats.org/officeDocument/2006/customXml" ds:itemID="{D0969C9A-99AF-4FC2-8E2F-959F8EFA6E46}">
  <ds:schemaRefs>
    <ds:schemaRef ds:uri="http://schemas.microsoft.com/office/2006/metadata/longProperties"/>
    <ds:schemaRef ds:uri=""/>
  </ds:schemaRefs>
</ds:datastoreItem>
</file>

<file path=customXml/itemProps3.xml><?xml version="1.0" encoding="utf-8"?>
<ds:datastoreItem xmlns:ds="http://schemas.openxmlformats.org/officeDocument/2006/customXml" ds:itemID="{F1D5451B-5388-4116-8489-F98438853C12}"/>
</file>

<file path=customXml/itemProps4.xml><?xml version="1.0" encoding="utf-8"?>
<ds:datastoreItem xmlns:ds="http://schemas.openxmlformats.org/officeDocument/2006/customXml" ds:itemID="{0880F534-D2FD-4818-96F4-9B0B7EC321D9}"/>
</file>

<file path=docProps/app.xml><?xml version="1.0" encoding="utf-8"?>
<Properties xmlns="http://schemas.openxmlformats.org/officeDocument/2006/extended-properties" xmlns:vt="http://schemas.openxmlformats.org/officeDocument/2006/docPropsVTypes">
  <Template>Metro_TT_Blue_16x9_02-12</Template>
  <TotalTime>3002</TotalTime>
  <Words>751</Words>
  <Application>Microsoft Office PowerPoint</Application>
  <PresentationFormat>Custom</PresentationFormat>
  <Paragraphs>117</Paragraphs>
  <Slides>29</Slides>
  <Notes>0</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29</vt:i4>
      </vt:variant>
    </vt:vector>
  </HeadingPairs>
  <TitlesOfParts>
    <vt:vector size="52" baseType="lpstr">
      <vt:lpstr>MS PGothic</vt:lpstr>
      <vt:lpstr>MS PGothic</vt:lpstr>
      <vt:lpstr>Arial</vt:lpstr>
      <vt:lpstr>Calibri</vt:lpstr>
      <vt:lpstr>Calibri Light</vt:lpstr>
      <vt:lpstr>Gill Sans</vt:lpstr>
      <vt:lpstr>Poppins</vt:lpstr>
      <vt:lpstr>Poppins bold</vt:lpstr>
      <vt:lpstr>Poppins Light</vt:lpstr>
      <vt:lpstr>Poppins Medium</vt:lpstr>
      <vt:lpstr>Poppins SemiBold</vt:lpstr>
      <vt:lpstr>Segoe UI</vt:lpstr>
      <vt:lpstr>Segoe UI Light</vt:lpstr>
      <vt:lpstr>Tahoma</vt:lpstr>
      <vt:lpstr>Times New Roman</vt:lpstr>
      <vt:lpstr>Wingdings</vt:lpstr>
      <vt:lpstr>ヒラギノ角ゴ Pro W3</vt:lpstr>
      <vt:lpstr>Carátulas</vt:lpstr>
      <vt:lpstr>Contenido </vt:lpstr>
      <vt:lpstr>Finalización</vt:lpstr>
      <vt:lpstr>Office Theme</vt:lpstr>
      <vt:lpstr>1_Contenido </vt:lpstr>
      <vt:lpstr>Custom Design</vt:lpstr>
      <vt:lpstr>PowerPoint Presentation</vt:lpstr>
      <vt:lpstr>PowerPoint Presentation</vt:lpstr>
      <vt:lpstr>“We enable new ways of thinking through technology”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Ágil &gt;&gt;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Federico García</dc:creator>
  <cp:keywords>presentacion lagash;corporativa;microbloggin;SharePoint</cp:keywords>
  <dc:description>Template: _x000d_
Formatting: _x000d_
Event Date: _x000d_
Event Location: _x000d_
Audience Type:</dc:description>
  <cp:lastModifiedBy>Maria Paula Prado Ramirez</cp:lastModifiedBy>
  <cp:revision>99</cp:revision>
  <dcterms:created xsi:type="dcterms:W3CDTF">2015-10-29T23:00:10Z</dcterms:created>
  <dcterms:modified xsi:type="dcterms:W3CDTF">2018-08-09T02:15:29Z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0x0101001BD7A0EEEFDC1447999B112ED3271929</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SharedWithUsers">
    <vt:lpwstr>37;#Ana Cristina Montero;#38;#Federico García;#39;#Santiago Jiménez;#40;#Maximiliano Déboli;#41;#javier arguello;#42;#Brian Teper;#43;#Gastón Real;#44;#Matías Lacave;#45;#Nicolas Pechersky;#46;#Julian Zuluaga;#9;#Jorge Garau;#47;#Gabriel García de la Torr</vt:lpwstr>
  </property>
</Properties>
</file>